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media/image13.jpg" ContentType="image/jpeg"/>
  <Override PartName="/ppt/media/image14.jpg" ContentType="image/jpeg"/>
  <Override PartName="/ppt/media/image15.jpg" ContentType="image/jpeg"/>
  <Override PartName="/ppt/media/image17.jpg" ContentType="image/jpeg"/>
  <Override PartName="/ppt/media/image18.jpg" ContentType="image/jpeg"/>
  <Override PartName="/ppt/media/image19.jpg" ContentType="image/jpeg"/>
  <Override PartName="/ppt/media/image20.jpg" ContentType="image/jpeg"/>
  <Override PartName="/ppt/media/image22.jpg" ContentType="image/jpeg"/>
  <Override PartName="/ppt/media/image23.jpg" ContentType="image/jpeg"/>
  <Override PartName="/ppt/media/image24.jpg" ContentType="image/jpeg"/>
  <Override PartName="/ppt/media/image26.jpg" ContentType="image/jpeg"/>
  <Override PartName="/ppt/media/image28.jpg" ContentType="image/jpeg"/>
  <Override PartName="/ppt/media/image30.jpg" ContentType="image/jpeg"/>
  <Override PartName="/ppt/media/image32.jpg" ContentType="image/jpeg"/>
  <Override PartName="/ppt/media/image34.jpg" ContentType="image/jpeg"/>
  <Override PartName="/ppt/media/image36.jpg" ContentType="image/jpeg"/>
  <Override PartName="/ppt/media/image39.jpg" ContentType="image/jpeg"/>
  <Override PartName="/ppt/media/image42.jpg" ContentType="image/jpeg"/>
  <Override PartName="/ppt/media/image44.jpg" ContentType="image/jpeg"/>
  <Override PartName="/ppt/media/image4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3" r:id="rId8"/>
    <p:sldId id="262" r:id="rId9"/>
    <p:sldId id="264" r:id="rId10"/>
    <p:sldId id="303" r:id="rId11"/>
    <p:sldId id="265" r:id="rId12"/>
    <p:sldId id="266" r:id="rId13"/>
    <p:sldId id="299" r:id="rId14"/>
    <p:sldId id="267" r:id="rId15"/>
    <p:sldId id="269" r:id="rId16"/>
    <p:sldId id="268" r:id="rId17"/>
    <p:sldId id="270" r:id="rId18"/>
    <p:sldId id="300" r:id="rId19"/>
    <p:sldId id="271" r:id="rId20"/>
    <p:sldId id="272" r:id="rId21"/>
    <p:sldId id="273" r:id="rId22"/>
    <p:sldId id="298" r:id="rId23"/>
    <p:sldId id="301" r:id="rId24"/>
    <p:sldId id="274" r:id="rId25"/>
    <p:sldId id="275" r:id="rId26"/>
    <p:sldId id="276" r:id="rId27"/>
    <p:sldId id="277" r:id="rId28"/>
    <p:sldId id="292" r:id="rId29"/>
    <p:sldId id="278" r:id="rId30"/>
    <p:sldId id="279" r:id="rId31"/>
    <p:sldId id="280" r:id="rId32"/>
    <p:sldId id="281" r:id="rId33"/>
    <p:sldId id="283" r:id="rId34"/>
    <p:sldId id="284" r:id="rId35"/>
    <p:sldId id="282" r:id="rId36"/>
    <p:sldId id="285" r:id="rId37"/>
    <p:sldId id="310" r:id="rId38"/>
    <p:sldId id="286" r:id="rId39"/>
    <p:sldId id="311" r:id="rId40"/>
    <p:sldId id="291" r:id="rId41"/>
    <p:sldId id="289" r:id="rId42"/>
    <p:sldId id="290" r:id="rId43"/>
    <p:sldId id="304" r:id="rId44"/>
    <p:sldId id="305" r:id="rId45"/>
    <p:sldId id="306" r:id="rId46"/>
    <p:sldId id="307" r:id="rId47"/>
    <p:sldId id="308" r:id="rId48"/>
    <p:sldId id="309" r:id="rId49"/>
    <p:sldId id="293" r:id="rId50"/>
    <p:sldId id="295" r:id="rId51"/>
    <p:sldId id="302" r:id="rId52"/>
    <p:sldId id="296" r:id="rId53"/>
    <p:sldId id="294"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BE357E-9911-43C4-BB89-8E2478CA4A38}"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1972554C-859F-49CB-96BD-871ED8A71C6B}">
      <dgm:prSet/>
      <dgm:spPr/>
      <dgm:t>
        <a:bodyPr/>
        <a:lstStyle/>
        <a:p>
          <a:r>
            <a:rPr lang="en-US" b="0" i="0" baseline="0"/>
            <a:t>1. </a:t>
          </a:r>
          <a:r>
            <a:rPr lang="en-US" b="1" i="0" baseline="0"/>
            <a:t>Diagrame de Cazuri de Utilizare</a:t>
          </a:r>
          <a:endParaRPr lang="en-US"/>
        </a:p>
      </dgm:t>
    </dgm:pt>
    <dgm:pt modelId="{6DB2FE4A-8352-4E3F-A1F8-78A38214D151}" type="parTrans" cxnId="{C32F5C48-2570-4B2B-9A69-A59A354C8B2C}">
      <dgm:prSet/>
      <dgm:spPr/>
      <dgm:t>
        <a:bodyPr/>
        <a:lstStyle/>
        <a:p>
          <a:endParaRPr lang="en-US"/>
        </a:p>
      </dgm:t>
    </dgm:pt>
    <dgm:pt modelId="{949663AF-33FC-475D-A8C1-E83DC28CCC8B}" type="sibTrans" cxnId="{C32F5C48-2570-4B2B-9A69-A59A354C8B2C}">
      <dgm:prSet/>
      <dgm:spPr/>
      <dgm:t>
        <a:bodyPr/>
        <a:lstStyle/>
        <a:p>
          <a:endParaRPr lang="en-US"/>
        </a:p>
      </dgm:t>
    </dgm:pt>
    <dgm:pt modelId="{C7D923E9-6994-4734-B1FD-9A03F7E53CE3}">
      <dgm:prSet/>
      <dgm:spPr/>
      <dgm:t>
        <a:bodyPr/>
        <a:lstStyle/>
        <a:p>
          <a:r>
            <a:rPr lang="en-US" b="0" i="0" baseline="0"/>
            <a:t>2. </a:t>
          </a:r>
          <a:r>
            <a:rPr lang="en-US" b="1" i="0" baseline="0"/>
            <a:t>Diagrama de Arhitectur</a:t>
          </a:r>
          <a:r>
            <a:rPr lang="ro-RO" b="1" i="0" baseline="0"/>
            <a:t>ă</a:t>
          </a:r>
          <a:r>
            <a:rPr lang="en-US" b="1" i="0" baseline="0"/>
            <a:t> General</a:t>
          </a:r>
          <a:r>
            <a:rPr lang="ro-RO" b="1" i="0" baseline="0"/>
            <a:t>ă</a:t>
          </a:r>
          <a:r>
            <a:rPr lang="en-US" b="1" i="0" baseline="0"/>
            <a:t> Sistem</a:t>
          </a:r>
          <a:endParaRPr lang="en-US"/>
        </a:p>
      </dgm:t>
    </dgm:pt>
    <dgm:pt modelId="{D6E9C095-61E9-416F-9A73-808EE268C542}" type="parTrans" cxnId="{DE6CF36C-E8D8-4262-A50E-8442B1D27823}">
      <dgm:prSet/>
      <dgm:spPr/>
      <dgm:t>
        <a:bodyPr/>
        <a:lstStyle/>
        <a:p>
          <a:endParaRPr lang="en-US"/>
        </a:p>
      </dgm:t>
    </dgm:pt>
    <dgm:pt modelId="{C2D8A6AB-4E1E-4118-BF87-292B011605E7}" type="sibTrans" cxnId="{DE6CF36C-E8D8-4262-A50E-8442B1D27823}">
      <dgm:prSet/>
      <dgm:spPr/>
      <dgm:t>
        <a:bodyPr/>
        <a:lstStyle/>
        <a:p>
          <a:endParaRPr lang="en-US"/>
        </a:p>
      </dgm:t>
    </dgm:pt>
    <dgm:pt modelId="{8EFB583D-F1E6-4C93-A319-89C164C82611}">
      <dgm:prSet/>
      <dgm:spPr/>
      <dgm:t>
        <a:bodyPr/>
        <a:lstStyle/>
        <a:p>
          <a:r>
            <a:rPr lang="en-US" b="0" i="0" baseline="0" dirty="0"/>
            <a:t>3. </a:t>
          </a:r>
          <a:r>
            <a:rPr lang="en-US" b="1" i="0" baseline="0" dirty="0"/>
            <a:t>Diagram</a:t>
          </a:r>
          <a:r>
            <a:rPr lang="ro-RO" b="1" i="0" baseline="0" dirty="0"/>
            <a:t>a</a:t>
          </a:r>
          <a:r>
            <a:rPr lang="en-US" b="1" i="0" baseline="0" dirty="0"/>
            <a:t> de </a:t>
          </a:r>
          <a:r>
            <a:rPr lang="en-US" b="1" i="0" baseline="0" dirty="0" err="1"/>
            <a:t>Clase</a:t>
          </a:r>
          <a:r>
            <a:rPr lang="en-US" b="1" i="0" baseline="0" dirty="0"/>
            <a:t> </a:t>
          </a:r>
          <a:endParaRPr lang="en-US" dirty="0"/>
        </a:p>
      </dgm:t>
    </dgm:pt>
    <dgm:pt modelId="{FAA201F1-51B8-4895-AF12-6230D49016B7}" type="parTrans" cxnId="{F427606A-1990-472A-88B2-820A083B20F2}">
      <dgm:prSet/>
      <dgm:spPr/>
      <dgm:t>
        <a:bodyPr/>
        <a:lstStyle/>
        <a:p>
          <a:endParaRPr lang="en-US"/>
        </a:p>
      </dgm:t>
    </dgm:pt>
    <dgm:pt modelId="{A8226CA5-2E3F-4CB2-A921-A51925A9CDE3}" type="sibTrans" cxnId="{F427606A-1990-472A-88B2-820A083B20F2}">
      <dgm:prSet/>
      <dgm:spPr/>
      <dgm:t>
        <a:bodyPr/>
        <a:lstStyle/>
        <a:p>
          <a:endParaRPr lang="en-US"/>
        </a:p>
      </dgm:t>
    </dgm:pt>
    <dgm:pt modelId="{A98317F1-FD64-4F6B-861F-E272FE7AD418}">
      <dgm:prSet/>
      <dgm:spPr/>
      <dgm:t>
        <a:bodyPr/>
        <a:lstStyle/>
        <a:p>
          <a:r>
            <a:rPr lang="en-US" b="0" i="0" baseline="0" dirty="0"/>
            <a:t>4. </a:t>
          </a:r>
          <a:r>
            <a:rPr lang="en-US" b="1" i="0" baseline="0" dirty="0" err="1"/>
            <a:t>Diagrame</a:t>
          </a:r>
          <a:r>
            <a:rPr lang="en-US" b="1" i="0" baseline="0" dirty="0"/>
            <a:t> de </a:t>
          </a:r>
          <a:r>
            <a:rPr lang="en-US" b="1" i="0" baseline="0" dirty="0" err="1"/>
            <a:t>Obiecte</a:t>
          </a:r>
          <a:r>
            <a:rPr lang="en-US" b="1" i="0" baseline="0" dirty="0"/>
            <a:t> </a:t>
          </a:r>
          <a:endParaRPr lang="en-US" dirty="0"/>
        </a:p>
      </dgm:t>
    </dgm:pt>
    <dgm:pt modelId="{30CBA68F-3709-4568-9B8C-AA00104F744B}" type="parTrans" cxnId="{8C7E54D3-C100-4C2E-AE74-491BECB125A8}">
      <dgm:prSet/>
      <dgm:spPr/>
      <dgm:t>
        <a:bodyPr/>
        <a:lstStyle/>
        <a:p>
          <a:endParaRPr lang="en-US"/>
        </a:p>
      </dgm:t>
    </dgm:pt>
    <dgm:pt modelId="{7F7747E2-096F-4459-A127-7FEBF8293A9E}" type="sibTrans" cxnId="{8C7E54D3-C100-4C2E-AE74-491BECB125A8}">
      <dgm:prSet/>
      <dgm:spPr/>
      <dgm:t>
        <a:bodyPr/>
        <a:lstStyle/>
        <a:p>
          <a:endParaRPr lang="en-US"/>
        </a:p>
      </dgm:t>
    </dgm:pt>
    <dgm:pt modelId="{A5895D37-6058-4E65-A5B2-5A81549C7F8A}">
      <dgm:prSet/>
      <dgm:spPr/>
      <dgm:t>
        <a:bodyPr/>
        <a:lstStyle/>
        <a:p>
          <a:r>
            <a:rPr lang="pt-BR" b="0" i="0" baseline="0" dirty="0"/>
            <a:t>5. </a:t>
          </a:r>
          <a:r>
            <a:rPr lang="pt-BR" b="1" i="0" baseline="0" dirty="0"/>
            <a:t>Diagrame de Secven</a:t>
          </a:r>
          <a:r>
            <a:rPr lang="ro-RO" b="1" i="0" baseline="0" dirty="0"/>
            <a:t>ț</a:t>
          </a:r>
          <a:r>
            <a:rPr lang="pt-BR" b="1" i="0" baseline="0" dirty="0"/>
            <a:t>e </a:t>
          </a:r>
          <a:endParaRPr lang="en-US" dirty="0"/>
        </a:p>
      </dgm:t>
    </dgm:pt>
    <dgm:pt modelId="{51E2FFCD-904A-4E97-A71B-C6FEAE36F17D}" type="parTrans" cxnId="{E2A0C1CA-36A7-48A5-9E64-A829AF789347}">
      <dgm:prSet/>
      <dgm:spPr/>
      <dgm:t>
        <a:bodyPr/>
        <a:lstStyle/>
        <a:p>
          <a:endParaRPr lang="en-US"/>
        </a:p>
      </dgm:t>
    </dgm:pt>
    <dgm:pt modelId="{FD7A15EF-2CF8-4501-A946-0B3EA8C982E3}" type="sibTrans" cxnId="{E2A0C1CA-36A7-48A5-9E64-A829AF789347}">
      <dgm:prSet/>
      <dgm:spPr/>
      <dgm:t>
        <a:bodyPr/>
        <a:lstStyle/>
        <a:p>
          <a:endParaRPr lang="en-US"/>
        </a:p>
      </dgm:t>
    </dgm:pt>
    <dgm:pt modelId="{8D31F1C6-ED85-4C06-9710-2D7BB98AF44F}">
      <dgm:prSet/>
      <dgm:spPr/>
      <dgm:t>
        <a:bodyPr/>
        <a:lstStyle/>
        <a:p>
          <a:r>
            <a:rPr lang="en-US" b="0" i="0" baseline="0"/>
            <a:t>6. </a:t>
          </a:r>
          <a:r>
            <a:rPr lang="en-US" b="1" i="0" baseline="0"/>
            <a:t>Diagrame de Activitate </a:t>
          </a:r>
          <a:endParaRPr lang="en-US"/>
        </a:p>
      </dgm:t>
    </dgm:pt>
    <dgm:pt modelId="{B9F8988D-FD76-4906-90E2-F787FF4E678E}" type="parTrans" cxnId="{B46FD0DC-7FC4-42C2-971C-DB37F4C37DF0}">
      <dgm:prSet/>
      <dgm:spPr/>
      <dgm:t>
        <a:bodyPr/>
        <a:lstStyle/>
        <a:p>
          <a:endParaRPr lang="en-US"/>
        </a:p>
      </dgm:t>
    </dgm:pt>
    <dgm:pt modelId="{D38AF3E8-8DFF-492D-8CBC-9F5EC300D146}" type="sibTrans" cxnId="{B46FD0DC-7FC4-42C2-971C-DB37F4C37DF0}">
      <dgm:prSet/>
      <dgm:spPr/>
      <dgm:t>
        <a:bodyPr/>
        <a:lstStyle/>
        <a:p>
          <a:endParaRPr lang="en-US"/>
        </a:p>
      </dgm:t>
    </dgm:pt>
    <dgm:pt modelId="{4AAFB3D6-D4A0-46D4-8A24-BF333424EB53}">
      <dgm:prSet/>
      <dgm:spPr/>
      <dgm:t>
        <a:bodyPr/>
        <a:lstStyle/>
        <a:p>
          <a:r>
            <a:rPr lang="en-US" b="0" i="0" baseline="0" dirty="0"/>
            <a:t>7. </a:t>
          </a:r>
          <a:r>
            <a:rPr lang="en-US" b="1" i="0" baseline="0" dirty="0" err="1"/>
            <a:t>Diagrame</a:t>
          </a:r>
          <a:r>
            <a:rPr lang="en-US" b="1" i="0" baseline="0" dirty="0"/>
            <a:t> de </a:t>
          </a:r>
          <a:r>
            <a:rPr lang="en-US" b="1" i="0" baseline="0" dirty="0" err="1"/>
            <a:t>Tranzi</a:t>
          </a:r>
          <a:r>
            <a:rPr lang="ro-RO" b="1" i="0" baseline="0" dirty="0"/>
            <a:t>ț</a:t>
          </a:r>
          <a:r>
            <a:rPr lang="en-US" b="1" i="0" baseline="0" dirty="0" err="1"/>
            <a:t>ie</a:t>
          </a:r>
          <a:r>
            <a:rPr lang="en-US" b="1" i="0" baseline="0" dirty="0"/>
            <a:t> St</a:t>
          </a:r>
          <a:r>
            <a:rPr lang="ro-RO" b="1" i="0" baseline="0" dirty="0"/>
            <a:t>ă</a:t>
          </a:r>
          <a:r>
            <a:rPr lang="en-US" b="1" i="0" baseline="0" dirty="0" err="1"/>
            <a:t>ri</a:t>
          </a:r>
          <a:r>
            <a:rPr lang="en-US" b="1" i="0" baseline="0" dirty="0"/>
            <a:t> </a:t>
          </a:r>
          <a:endParaRPr lang="en-US" dirty="0"/>
        </a:p>
      </dgm:t>
    </dgm:pt>
    <dgm:pt modelId="{A53E9D18-D0A4-4271-BCC1-4E378BF9F60D}" type="parTrans" cxnId="{3A91F833-66C8-4CDE-B926-FE90BD63CB20}">
      <dgm:prSet/>
      <dgm:spPr/>
      <dgm:t>
        <a:bodyPr/>
        <a:lstStyle/>
        <a:p>
          <a:endParaRPr lang="en-US"/>
        </a:p>
      </dgm:t>
    </dgm:pt>
    <dgm:pt modelId="{D29B0DD6-97AA-41E4-83FD-0C8E08423337}" type="sibTrans" cxnId="{3A91F833-66C8-4CDE-B926-FE90BD63CB20}">
      <dgm:prSet/>
      <dgm:spPr/>
      <dgm:t>
        <a:bodyPr/>
        <a:lstStyle/>
        <a:p>
          <a:endParaRPr lang="en-US"/>
        </a:p>
      </dgm:t>
    </dgm:pt>
    <dgm:pt modelId="{510F82D8-4686-43DA-AF4A-5E7D6B20E25A}">
      <dgm:prSet/>
      <dgm:spPr/>
      <dgm:t>
        <a:bodyPr/>
        <a:lstStyle/>
        <a:p>
          <a:r>
            <a:rPr lang="en-US" b="0" i="0" baseline="0"/>
            <a:t>8. </a:t>
          </a:r>
          <a:r>
            <a:rPr lang="en-US" b="1" i="0" baseline="0"/>
            <a:t>Diagrame de Comunicare </a:t>
          </a:r>
          <a:endParaRPr lang="en-US"/>
        </a:p>
      </dgm:t>
    </dgm:pt>
    <dgm:pt modelId="{26AE6CDC-AFB8-4147-8799-6A110E89E988}" type="parTrans" cxnId="{1BBD7AF2-E1EC-4610-AB21-2A56C896C722}">
      <dgm:prSet/>
      <dgm:spPr/>
      <dgm:t>
        <a:bodyPr/>
        <a:lstStyle/>
        <a:p>
          <a:endParaRPr lang="en-US"/>
        </a:p>
      </dgm:t>
    </dgm:pt>
    <dgm:pt modelId="{03649BDC-3ECB-4F53-8314-E853924A5DC0}" type="sibTrans" cxnId="{1BBD7AF2-E1EC-4610-AB21-2A56C896C722}">
      <dgm:prSet/>
      <dgm:spPr/>
      <dgm:t>
        <a:bodyPr/>
        <a:lstStyle/>
        <a:p>
          <a:endParaRPr lang="en-US"/>
        </a:p>
      </dgm:t>
    </dgm:pt>
    <dgm:pt modelId="{7EB90977-8176-4979-A4A3-88455857E467}">
      <dgm:prSet/>
      <dgm:spPr/>
      <dgm:t>
        <a:bodyPr/>
        <a:lstStyle/>
        <a:p>
          <a:r>
            <a:rPr lang="pt-BR" b="0" i="0" baseline="0"/>
            <a:t>9. </a:t>
          </a:r>
          <a:r>
            <a:rPr lang="pt-BR" b="1" i="0" baseline="0"/>
            <a:t>Diagrama Bazei de Date </a:t>
          </a:r>
          <a:endParaRPr lang="en-US"/>
        </a:p>
      </dgm:t>
    </dgm:pt>
    <dgm:pt modelId="{E1E61FB9-8253-4403-849B-206A6E82C589}" type="parTrans" cxnId="{0D64DC79-41AF-4F2C-8EBD-DDFA4D88CCD8}">
      <dgm:prSet/>
      <dgm:spPr/>
      <dgm:t>
        <a:bodyPr/>
        <a:lstStyle/>
        <a:p>
          <a:endParaRPr lang="en-US"/>
        </a:p>
      </dgm:t>
    </dgm:pt>
    <dgm:pt modelId="{F9F1CBDC-6072-412D-932B-A893F75A9F2A}" type="sibTrans" cxnId="{0D64DC79-41AF-4F2C-8EBD-DDFA4D88CCD8}">
      <dgm:prSet/>
      <dgm:spPr/>
      <dgm:t>
        <a:bodyPr/>
        <a:lstStyle/>
        <a:p>
          <a:endParaRPr lang="en-US"/>
        </a:p>
      </dgm:t>
    </dgm:pt>
    <dgm:pt modelId="{35EF9C3C-05CD-49B0-B134-3394C82F6FDA}">
      <dgm:prSet/>
      <dgm:spPr/>
      <dgm:t>
        <a:bodyPr/>
        <a:lstStyle/>
        <a:p>
          <a:r>
            <a:rPr lang="en-US" b="0" i="0" baseline="0" dirty="0"/>
            <a:t>10. </a:t>
          </a:r>
          <a:r>
            <a:rPr lang="en-US" b="1" i="0" baseline="0" dirty="0" err="1"/>
            <a:t>Diagrama</a:t>
          </a:r>
          <a:r>
            <a:rPr lang="en-US" b="1" i="0" baseline="0" dirty="0"/>
            <a:t> de </a:t>
          </a:r>
          <a:r>
            <a:rPr lang="en-US" b="1" i="0" baseline="0" dirty="0" err="1"/>
            <a:t>Componente</a:t>
          </a:r>
          <a:r>
            <a:rPr lang="en-US" b="1" i="0" baseline="0" dirty="0"/>
            <a:t> </a:t>
          </a:r>
          <a:endParaRPr lang="en-US" dirty="0"/>
        </a:p>
      </dgm:t>
    </dgm:pt>
    <dgm:pt modelId="{6CF1CE9B-9ED0-4E1E-B326-E1041B5AA378}" type="parTrans" cxnId="{0B647676-EF01-4719-A677-8F6813C5BE46}">
      <dgm:prSet/>
      <dgm:spPr/>
      <dgm:t>
        <a:bodyPr/>
        <a:lstStyle/>
        <a:p>
          <a:endParaRPr lang="en-US"/>
        </a:p>
      </dgm:t>
    </dgm:pt>
    <dgm:pt modelId="{2DE520D7-1394-4F3A-BC59-01BDEECA4428}" type="sibTrans" cxnId="{0B647676-EF01-4719-A677-8F6813C5BE46}">
      <dgm:prSet/>
      <dgm:spPr/>
      <dgm:t>
        <a:bodyPr/>
        <a:lstStyle/>
        <a:p>
          <a:endParaRPr lang="en-US"/>
        </a:p>
      </dgm:t>
    </dgm:pt>
    <dgm:pt modelId="{FFDFE975-F66C-4910-A820-891B9BA68A2F}">
      <dgm:prSet/>
      <dgm:spPr/>
      <dgm:t>
        <a:bodyPr/>
        <a:lstStyle/>
        <a:p>
          <a:r>
            <a:rPr lang="pt-BR" b="0" i="0" baseline="0" dirty="0"/>
            <a:t>11. </a:t>
          </a:r>
          <a:r>
            <a:rPr lang="pt-BR" b="1" i="0" baseline="0" dirty="0"/>
            <a:t>Diagrama de Pachete </a:t>
          </a:r>
          <a:endParaRPr lang="en-US" dirty="0"/>
        </a:p>
      </dgm:t>
    </dgm:pt>
    <dgm:pt modelId="{D792825A-678C-4B80-ADB0-E6F4DEF554E1}" type="parTrans" cxnId="{2DF1046C-FA8F-4D21-B879-66E9DC4B08A6}">
      <dgm:prSet/>
      <dgm:spPr/>
      <dgm:t>
        <a:bodyPr/>
        <a:lstStyle/>
        <a:p>
          <a:endParaRPr lang="en-US"/>
        </a:p>
      </dgm:t>
    </dgm:pt>
    <dgm:pt modelId="{4797B54B-1DC7-410B-A2CD-C4BD4AA2FB94}" type="sibTrans" cxnId="{2DF1046C-FA8F-4D21-B879-66E9DC4B08A6}">
      <dgm:prSet/>
      <dgm:spPr/>
      <dgm:t>
        <a:bodyPr/>
        <a:lstStyle/>
        <a:p>
          <a:endParaRPr lang="en-US"/>
        </a:p>
      </dgm:t>
    </dgm:pt>
    <dgm:pt modelId="{C3FC96EB-343B-4625-BAA4-95907D36D96F}">
      <dgm:prSet/>
      <dgm:spPr/>
      <dgm:t>
        <a:bodyPr/>
        <a:lstStyle/>
        <a:p>
          <a:r>
            <a:rPr lang="pt-BR" b="0" i="0" baseline="0" dirty="0"/>
            <a:t>12. </a:t>
          </a:r>
          <a:r>
            <a:rPr lang="pt-BR" b="1" i="0" baseline="0" dirty="0"/>
            <a:t>Diagrama de </a:t>
          </a:r>
          <a:r>
            <a:rPr lang="ro-RO" b="1" i="0" baseline="0" dirty="0"/>
            <a:t>D</a:t>
          </a:r>
          <a:r>
            <a:rPr lang="pt-BR" b="1" i="0" baseline="0" dirty="0"/>
            <a:t>esf</a:t>
          </a:r>
          <a:r>
            <a:rPr lang="ro-RO" b="1" i="0" baseline="0" dirty="0"/>
            <a:t>ăș</a:t>
          </a:r>
          <a:r>
            <a:rPr lang="pt-BR" b="1" i="0" baseline="0" dirty="0"/>
            <a:t>urare </a:t>
          </a:r>
          <a:endParaRPr lang="en-US" dirty="0"/>
        </a:p>
      </dgm:t>
    </dgm:pt>
    <dgm:pt modelId="{A719FC94-D23F-4F0F-A73F-E9DB0622987F}" type="parTrans" cxnId="{9182AF44-0923-460A-BF1E-57A94D750D3C}">
      <dgm:prSet/>
      <dgm:spPr/>
      <dgm:t>
        <a:bodyPr/>
        <a:lstStyle/>
        <a:p>
          <a:endParaRPr lang="en-US"/>
        </a:p>
      </dgm:t>
    </dgm:pt>
    <dgm:pt modelId="{3C3C49B1-D336-4488-8461-1429E4C4CCDF}" type="sibTrans" cxnId="{9182AF44-0923-460A-BF1E-57A94D750D3C}">
      <dgm:prSet/>
      <dgm:spPr/>
      <dgm:t>
        <a:bodyPr/>
        <a:lstStyle/>
        <a:p>
          <a:endParaRPr lang="en-US"/>
        </a:p>
      </dgm:t>
    </dgm:pt>
    <dgm:pt modelId="{D423B46C-BE1E-4129-A1C0-9E7E399F54D6}" type="pres">
      <dgm:prSet presAssocID="{60BE357E-9911-43C4-BB89-8E2478CA4A38}" presName="vert0" presStyleCnt="0">
        <dgm:presLayoutVars>
          <dgm:dir/>
          <dgm:animOne val="branch"/>
          <dgm:animLvl val="lvl"/>
        </dgm:presLayoutVars>
      </dgm:prSet>
      <dgm:spPr/>
    </dgm:pt>
    <dgm:pt modelId="{0718E4CB-3D89-453E-9E63-2BC384356F5D}" type="pres">
      <dgm:prSet presAssocID="{1972554C-859F-49CB-96BD-871ED8A71C6B}" presName="thickLine" presStyleLbl="alignNode1" presStyleIdx="0" presStyleCnt="12"/>
      <dgm:spPr/>
    </dgm:pt>
    <dgm:pt modelId="{8209BD72-F828-4308-A788-E291E5B023F6}" type="pres">
      <dgm:prSet presAssocID="{1972554C-859F-49CB-96BD-871ED8A71C6B}" presName="horz1" presStyleCnt="0"/>
      <dgm:spPr/>
    </dgm:pt>
    <dgm:pt modelId="{35AF898A-ED16-4965-955E-C9D7E4FF1D5D}" type="pres">
      <dgm:prSet presAssocID="{1972554C-859F-49CB-96BD-871ED8A71C6B}" presName="tx1" presStyleLbl="revTx" presStyleIdx="0" presStyleCnt="12"/>
      <dgm:spPr/>
    </dgm:pt>
    <dgm:pt modelId="{985EC3E0-FCC0-439A-93EC-65054029750B}" type="pres">
      <dgm:prSet presAssocID="{1972554C-859F-49CB-96BD-871ED8A71C6B}" presName="vert1" presStyleCnt="0"/>
      <dgm:spPr/>
    </dgm:pt>
    <dgm:pt modelId="{AF8039A2-BFB7-4518-A862-CA052A380D0D}" type="pres">
      <dgm:prSet presAssocID="{C7D923E9-6994-4734-B1FD-9A03F7E53CE3}" presName="thickLine" presStyleLbl="alignNode1" presStyleIdx="1" presStyleCnt="12"/>
      <dgm:spPr/>
    </dgm:pt>
    <dgm:pt modelId="{CEB72248-0FAE-40EA-A019-EA47C56D051F}" type="pres">
      <dgm:prSet presAssocID="{C7D923E9-6994-4734-B1FD-9A03F7E53CE3}" presName="horz1" presStyleCnt="0"/>
      <dgm:spPr/>
    </dgm:pt>
    <dgm:pt modelId="{E3A4BDA5-44C7-462C-9893-9994FA4D0EDB}" type="pres">
      <dgm:prSet presAssocID="{C7D923E9-6994-4734-B1FD-9A03F7E53CE3}" presName="tx1" presStyleLbl="revTx" presStyleIdx="1" presStyleCnt="12"/>
      <dgm:spPr/>
    </dgm:pt>
    <dgm:pt modelId="{908BC946-2F9D-4FC5-97D1-4B82F0EE90B1}" type="pres">
      <dgm:prSet presAssocID="{C7D923E9-6994-4734-B1FD-9A03F7E53CE3}" presName="vert1" presStyleCnt="0"/>
      <dgm:spPr/>
    </dgm:pt>
    <dgm:pt modelId="{B6918A8A-2574-48D1-8CF7-BFEA4BDBBCFE}" type="pres">
      <dgm:prSet presAssocID="{8EFB583D-F1E6-4C93-A319-89C164C82611}" presName="thickLine" presStyleLbl="alignNode1" presStyleIdx="2" presStyleCnt="12"/>
      <dgm:spPr/>
    </dgm:pt>
    <dgm:pt modelId="{446C4FF4-2A70-4832-BCA7-253604EC1A0D}" type="pres">
      <dgm:prSet presAssocID="{8EFB583D-F1E6-4C93-A319-89C164C82611}" presName="horz1" presStyleCnt="0"/>
      <dgm:spPr/>
    </dgm:pt>
    <dgm:pt modelId="{C08DF485-B6F5-43D0-9928-E2EF71E146C1}" type="pres">
      <dgm:prSet presAssocID="{8EFB583D-F1E6-4C93-A319-89C164C82611}" presName="tx1" presStyleLbl="revTx" presStyleIdx="2" presStyleCnt="12"/>
      <dgm:spPr/>
    </dgm:pt>
    <dgm:pt modelId="{02A434E2-A1EB-44EA-A830-1732B015FD3C}" type="pres">
      <dgm:prSet presAssocID="{8EFB583D-F1E6-4C93-A319-89C164C82611}" presName="vert1" presStyleCnt="0"/>
      <dgm:spPr/>
    </dgm:pt>
    <dgm:pt modelId="{15361846-75BC-4E2C-BBDB-A90B4B4E5A87}" type="pres">
      <dgm:prSet presAssocID="{A98317F1-FD64-4F6B-861F-E272FE7AD418}" presName="thickLine" presStyleLbl="alignNode1" presStyleIdx="3" presStyleCnt="12"/>
      <dgm:spPr/>
    </dgm:pt>
    <dgm:pt modelId="{D6DE6CB7-F635-4D90-AD04-E05850BDEFCF}" type="pres">
      <dgm:prSet presAssocID="{A98317F1-FD64-4F6B-861F-E272FE7AD418}" presName="horz1" presStyleCnt="0"/>
      <dgm:spPr/>
    </dgm:pt>
    <dgm:pt modelId="{43441D5C-B1B9-462A-9FE9-E1879C95A116}" type="pres">
      <dgm:prSet presAssocID="{A98317F1-FD64-4F6B-861F-E272FE7AD418}" presName="tx1" presStyleLbl="revTx" presStyleIdx="3" presStyleCnt="12"/>
      <dgm:spPr/>
    </dgm:pt>
    <dgm:pt modelId="{FAEFD6D4-8B74-4D82-B673-63EB3D294CCE}" type="pres">
      <dgm:prSet presAssocID="{A98317F1-FD64-4F6B-861F-E272FE7AD418}" presName="vert1" presStyleCnt="0"/>
      <dgm:spPr/>
    </dgm:pt>
    <dgm:pt modelId="{F04F5302-52F6-422A-8D19-DACA9B55F78F}" type="pres">
      <dgm:prSet presAssocID="{A5895D37-6058-4E65-A5B2-5A81549C7F8A}" presName="thickLine" presStyleLbl="alignNode1" presStyleIdx="4" presStyleCnt="12"/>
      <dgm:spPr/>
    </dgm:pt>
    <dgm:pt modelId="{10C64238-16E4-4596-9436-E058A85B8322}" type="pres">
      <dgm:prSet presAssocID="{A5895D37-6058-4E65-A5B2-5A81549C7F8A}" presName="horz1" presStyleCnt="0"/>
      <dgm:spPr/>
    </dgm:pt>
    <dgm:pt modelId="{A0847FC0-90D9-4592-8E2F-AA40E9C303F0}" type="pres">
      <dgm:prSet presAssocID="{A5895D37-6058-4E65-A5B2-5A81549C7F8A}" presName="tx1" presStyleLbl="revTx" presStyleIdx="4" presStyleCnt="12"/>
      <dgm:spPr/>
    </dgm:pt>
    <dgm:pt modelId="{0960A486-4064-42B6-8251-D3DB0C5A5955}" type="pres">
      <dgm:prSet presAssocID="{A5895D37-6058-4E65-A5B2-5A81549C7F8A}" presName="vert1" presStyleCnt="0"/>
      <dgm:spPr/>
    </dgm:pt>
    <dgm:pt modelId="{5B558D93-CC00-4749-B3DA-36B41A7571D2}" type="pres">
      <dgm:prSet presAssocID="{8D31F1C6-ED85-4C06-9710-2D7BB98AF44F}" presName="thickLine" presStyleLbl="alignNode1" presStyleIdx="5" presStyleCnt="12"/>
      <dgm:spPr/>
    </dgm:pt>
    <dgm:pt modelId="{27BE7D90-C408-47DA-A2F0-D075D5509C1B}" type="pres">
      <dgm:prSet presAssocID="{8D31F1C6-ED85-4C06-9710-2D7BB98AF44F}" presName="horz1" presStyleCnt="0"/>
      <dgm:spPr/>
    </dgm:pt>
    <dgm:pt modelId="{51AD04DD-487E-44E2-BCC7-D30780B7B708}" type="pres">
      <dgm:prSet presAssocID="{8D31F1C6-ED85-4C06-9710-2D7BB98AF44F}" presName="tx1" presStyleLbl="revTx" presStyleIdx="5" presStyleCnt="12"/>
      <dgm:spPr/>
    </dgm:pt>
    <dgm:pt modelId="{07454D17-7656-4F4E-92AE-24A4F0BCA760}" type="pres">
      <dgm:prSet presAssocID="{8D31F1C6-ED85-4C06-9710-2D7BB98AF44F}" presName="vert1" presStyleCnt="0"/>
      <dgm:spPr/>
    </dgm:pt>
    <dgm:pt modelId="{149999DF-057F-4F8B-86DC-CEF86913F278}" type="pres">
      <dgm:prSet presAssocID="{4AAFB3D6-D4A0-46D4-8A24-BF333424EB53}" presName="thickLine" presStyleLbl="alignNode1" presStyleIdx="6" presStyleCnt="12"/>
      <dgm:spPr/>
    </dgm:pt>
    <dgm:pt modelId="{025DCE55-F8DA-4D0A-8A38-4AD2F3E7DD3B}" type="pres">
      <dgm:prSet presAssocID="{4AAFB3D6-D4A0-46D4-8A24-BF333424EB53}" presName="horz1" presStyleCnt="0"/>
      <dgm:spPr/>
    </dgm:pt>
    <dgm:pt modelId="{0CA858B2-8532-4A4B-9C4D-B1E69FA9FEF7}" type="pres">
      <dgm:prSet presAssocID="{4AAFB3D6-D4A0-46D4-8A24-BF333424EB53}" presName="tx1" presStyleLbl="revTx" presStyleIdx="6" presStyleCnt="12"/>
      <dgm:spPr/>
    </dgm:pt>
    <dgm:pt modelId="{4F68A204-E717-4183-9CB7-5AA42BCD1FA2}" type="pres">
      <dgm:prSet presAssocID="{4AAFB3D6-D4A0-46D4-8A24-BF333424EB53}" presName="vert1" presStyleCnt="0"/>
      <dgm:spPr/>
    </dgm:pt>
    <dgm:pt modelId="{A9246BB8-C516-40E4-AE46-56D0E24B37E8}" type="pres">
      <dgm:prSet presAssocID="{510F82D8-4686-43DA-AF4A-5E7D6B20E25A}" presName="thickLine" presStyleLbl="alignNode1" presStyleIdx="7" presStyleCnt="12"/>
      <dgm:spPr/>
    </dgm:pt>
    <dgm:pt modelId="{87FFF8E5-5B2C-4518-9F62-5C086DF1CE83}" type="pres">
      <dgm:prSet presAssocID="{510F82D8-4686-43DA-AF4A-5E7D6B20E25A}" presName="horz1" presStyleCnt="0"/>
      <dgm:spPr/>
    </dgm:pt>
    <dgm:pt modelId="{EE05DB36-82B9-4837-9720-E4F3456DCFB8}" type="pres">
      <dgm:prSet presAssocID="{510F82D8-4686-43DA-AF4A-5E7D6B20E25A}" presName="tx1" presStyleLbl="revTx" presStyleIdx="7" presStyleCnt="12"/>
      <dgm:spPr/>
    </dgm:pt>
    <dgm:pt modelId="{D89C8069-EC8B-4129-A505-4417F6CA47E8}" type="pres">
      <dgm:prSet presAssocID="{510F82D8-4686-43DA-AF4A-5E7D6B20E25A}" presName="vert1" presStyleCnt="0"/>
      <dgm:spPr/>
    </dgm:pt>
    <dgm:pt modelId="{D8C7C336-7325-4268-86BB-0D03479AEDDB}" type="pres">
      <dgm:prSet presAssocID="{7EB90977-8176-4979-A4A3-88455857E467}" presName="thickLine" presStyleLbl="alignNode1" presStyleIdx="8" presStyleCnt="12"/>
      <dgm:spPr/>
    </dgm:pt>
    <dgm:pt modelId="{1F36D537-D3C4-4F01-8F25-C8F6A453F899}" type="pres">
      <dgm:prSet presAssocID="{7EB90977-8176-4979-A4A3-88455857E467}" presName="horz1" presStyleCnt="0"/>
      <dgm:spPr/>
    </dgm:pt>
    <dgm:pt modelId="{457AC06B-534D-4A9C-8AE1-9A44DA4BF438}" type="pres">
      <dgm:prSet presAssocID="{7EB90977-8176-4979-A4A3-88455857E467}" presName="tx1" presStyleLbl="revTx" presStyleIdx="8" presStyleCnt="12"/>
      <dgm:spPr/>
    </dgm:pt>
    <dgm:pt modelId="{6B9D9534-3714-4E61-BE9F-D70F51CCC040}" type="pres">
      <dgm:prSet presAssocID="{7EB90977-8176-4979-A4A3-88455857E467}" presName="vert1" presStyleCnt="0"/>
      <dgm:spPr/>
    </dgm:pt>
    <dgm:pt modelId="{F83CEF4A-70FF-4AF6-975A-41FF9DFA7649}" type="pres">
      <dgm:prSet presAssocID="{35EF9C3C-05CD-49B0-B134-3394C82F6FDA}" presName="thickLine" presStyleLbl="alignNode1" presStyleIdx="9" presStyleCnt="12"/>
      <dgm:spPr/>
    </dgm:pt>
    <dgm:pt modelId="{06424933-D291-4687-A061-8A522E60676D}" type="pres">
      <dgm:prSet presAssocID="{35EF9C3C-05CD-49B0-B134-3394C82F6FDA}" presName="horz1" presStyleCnt="0"/>
      <dgm:spPr/>
    </dgm:pt>
    <dgm:pt modelId="{5FD4E488-062A-402E-B9A9-E5F59C4D155A}" type="pres">
      <dgm:prSet presAssocID="{35EF9C3C-05CD-49B0-B134-3394C82F6FDA}" presName="tx1" presStyleLbl="revTx" presStyleIdx="9" presStyleCnt="12"/>
      <dgm:spPr/>
    </dgm:pt>
    <dgm:pt modelId="{0BD370B4-8E0C-411D-B37D-16D12B04FB71}" type="pres">
      <dgm:prSet presAssocID="{35EF9C3C-05CD-49B0-B134-3394C82F6FDA}" presName="vert1" presStyleCnt="0"/>
      <dgm:spPr/>
    </dgm:pt>
    <dgm:pt modelId="{F8BB3E89-3509-46DF-9489-A37C63111755}" type="pres">
      <dgm:prSet presAssocID="{FFDFE975-F66C-4910-A820-891B9BA68A2F}" presName="thickLine" presStyleLbl="alignNode1" presStyleIdx="10" presStyleCnt="12"/>
      <dgm:spPr/>
    </dgm:pt>
    <dgm:pt modelId="{C8254DA3-2B24-40EF-B5E4-C5389FDCC736}" type="pres">
      <dgm:prSet presAssocID="{FFDFE975-F66C-4910-A820-891B9BA68A2F}" presName="horz1" presStyleCnt="0"/>
      <dgm:spPr/>
    </dgm:pt>
    <dgm:pt modelId="{F2CDD322-D7D5-42A9-8795-D8E892D36D0B}" type="pres">
      <dgm:prSet presAssocID="{FFDFE975-F66C-4910-A820-891B9BA68A2F}" presName="tx1" presStyleLbl="revTx" presStyleIdx="10" presStyleCnt="12"/>
      <dgm:spPr/>
    </dgm:pt>
    <dgm:pt modelId="{D242A7FF-E338-4009-96BD-83C53685211D}" type="pres">
      <dgm:prSet presAssocID="{FFDFE975-F66C-4910-A820-891B9BA68A2F}" presName="vert1" presStyleCnt="0"/>
      <dgm:spPr/>
    </dgm:pt>
    <dgm:pt modelId="{E9C2795C-C250-4464-8A80-76FA4A6460EE}" type="pres">
      <dgm:prSet presAssocID="{C3FC96EB-343B-4625-BAA4-95907D36D96F}" presName="thickLine" presStyleLbl="alignNode1" presStyleIdx="11" presStyleCnt="12"/>
      <dgm:spPr/>
    </dgm:pt>
    <dgm:pt modelId="{7A54D2C2-2132-45BF-8A31-0B4182FB56F2}" type="pres">
      <dgm:prSet presAssocID="{C3FC96EB-343B-4625-BAA4-95907D36D96F}" presName="horz1" presStyleCnt="0"/>
      <dgm:spPr/>
    </dgm:pt>
    <dgm:pt modelId="{A01E95AA-1F17-48C6-A499-E0EB4F699A10}" type="pres">
      <dgm:prSet presAssocID="{C3FC96EB-343B-4625-BAA4-95907D36D96F}" presName="tx1" presStyleLbl="revTx" presStyleIdx="11" presStyleCnt="12"/>
      <dgm:spPr/>
    </dgm:pt>
    <dgm:pt modelId="{35ECD5D3-A089-476D-9280-6841D0F8CA05}" type="pres">
      <dgm:prSet presAssocID="{C3FC96EB-343B-4625-BAA4-95907D36D96F}" presName="vert1" presStyleCnt="0"/>
      <dgm:spPr/>
    </dgm:pt>
  </dgm:ptLst>
  <dgm:cxnLst>
    <dgm:cxn modelId="{1B14D71C-F776-40C5-97E0-94E0EB7CDAF0}" type="presOf" srcId="{8EFB583D-F1E6-4C93-A319-89C164C82611}" destId="{C08DF485-B6F5-43D0-9928-E2EF71E146C1}" srcOrd="0" destOrd="0" presId="urn:microsoft.com/office/officeart/2008/layout/LinedList"/>
    <dgm:cxn modelId="{1191FA2E-22F1-47AF-BC9B-334C9BAE544C}" type="presOf" srcId="{A98317F1-FD64-4F6B-861F-E272FE7AD418}" destId="{43441D5C-B1B9-462A-9FE9-E1879C95A116}" srcOrd="0" destOrd="0" presId="urn:microsoft.com/office/officeart/2008/layout/LinedList"/>
    <dgm:cxn modelId="{2B93582F-080E-4932-8E8A-E84816149B91}" type="presOf" srcId="{C7D923E9-6994-4734-B1FD-9A03F7E53CE3}" destId="{E3A4BDA5-44C7-462C-9893-9994FA4D0EDB}" srcOrd="0" destOrd="0" presId="urn:microsoft.com/office/officeart/2008/layout/LinedList"/>
    <dgm:cxn modelId="{3A91F833-66C8-4CDE-B926-FE90BD63CB20}" srcId="{60BE357E-9911-43C4-BB89-8E2478CA4A38}" destId="{4AAFB3D6-D4A0-46D4-8A24-BF333424EB53}" srcOrd="6" destOrd="0" parTransId="{A53E9D18-D0A4-4271-BCC1-4E378BF9F60D}" sibTransId="{D29B0DD6-97AA-41E4-83FD-0C8E08423337}"/>
    <dgm:cxn modelId="{C8278940-AA39-45D0-9E76-C4E15E9E2F91}" type="presOf" srcId="{8D31F1C6-ED85-4C06-9710-2D7BB98AF44F}" destId="{51AD04DD-487E-44E2-BCC7-D30780B7B708}" srcOrd="0" destOrd="0" presId="urn:microsoft.com/office/officeart/2008/layout/LinedList"/>
    <dgm:cxn modelId="{9182AF44-0923-460A-BF1E-57A94D750D3C}" srcId="{60BE357E-9911-43C4-BB89-8E2478CA4A38}" destId="{C3FC96EB-343B-4625-BAA4-95907D36D96F}" srcOrd="11" destOrd="0" parTransId="{A719FC94-D23F-4F0F-A73F-E9DB0622987F}" sibTransId="{3C3C49B1-D336-4488-8461-1429E4C4CCDF}"/>
    <dgm:cxn modelId="{56F7E546-96B9-4079-A530-128AEBC2229A}" type="presOf" srcId="{1972554C-859F-49CB-96BD-871ED8A71C6B}" destId="{35AF898A-ED16-4965-955E-C9D7E4FF1D5D}" srcOrd="0" destOrd="0" presId="urn:microsoft.com/office/officeart/2008/layout/LinedList"/>
    <dgm:cxn modelId="{C32F5C48-2570-4B2B-9A69-A59A354C8B2C}" srcId="{60BE357E-9911-43C4-BB89-8E2478CA4A38}" destId="{1972554C-859F-49CB-96BD-871ED8A71C6B}" srcOrd="0" destOrd="0" parTransId="{6DB2FE4A-8352-4E3F-A1F8-78A38214D151}" sibTransId="{949663AF-33FC-475D-A8C1-E83DC28CCC8B}"/>
    <dgm:cxn modelId="{F427606A-1990-472A-88B2-820A083B20F2}" srcId="{60BE357E-9911-43C4-BB89-8E2478CA4A38}" destId="{8EFB583D-F1E6-4C93-A319-89C164C82611}" srcOrd="2" destOrd="0" parTransId="{FAA201F1-51B8-4895-AF12-6230D49016B7}" sibTransId="{A8226CA5-2E3F-4CB2-A921-A51925A9CDE3}"/>
    <dgm:cxn modelId="{2DF1046C-FA8F-4D21-B879-66E9DC4B08A6}" srcId="{60BE357E-9911-43C4-BB89-8E2478CA4A38}" destId="{FFDFE975-F66C-4910-A820-891B9BA68A2F}" srcOrd="10" destOrd="0" parTransId="{D792825A-678C-4B80-ADB0-E6F4DEF554E1}" sibTransId="{4797B54B-1DC7-410B-A2CD-C4BD4AA2FB94}"/>
    <dgm:cxn modelId="{DE6CF36C-E8D8-4262-A50E-8442B1D27823}" srcId="{60BE357E-9911-43C4-BB89-8E2478CA4A38}" destId="{C7D923E9-6994-4734-B1FD-9A03F7E53CE3}" srcOrd="1" destOrd="0" parTransId="{D6E9C095-61E9-416F-9A73-808EE268C542}" sibTransId="{C2D8A6AB-4E1E-4118-BF87-292B011605E7}"/>
    <dgm:cxn modelId="{30F77C4E-498F-4659-9F4C-D2D75B74A5D9}" type="presOf" srcId="{60BE357E-9911-43C4-BB89-8E2478CA4A38}" destId="{D423B46C-BE1E-4129-A1C0-9E7E399F54D6}" srcOrd="0" destOrd="0" presId="urn:microsoft.com/office/officeart/2008/layout/LinedList"/>
    <dgm:cxn modelId="{0B647676-EF01-4719-A677-8F6813C5BE46}" srcId="{60BE357E-9911-43C4-BB89-8E2478CA4A38}" destId="{35EF9C3C-05CD-49B0-B134-3394C82F6FDA}" srcOrd="9" destOrd="0" parTransId="{6CF1CE9B-9ED0-4E1E-B326-E1041B5AA378}" sibTransId="{2DE520D7-1394-4F3A-BC59-01BDEECA4428}"/>
    <dgm:cxn modelId="{0D64DC79-41AF-4F2C-8EBD-DDFA4D88CCD8}" srcId="{60BE357E-9911-43C4-BB89-8E2478CA4A38}" destId="{7EB90977-8176-4979-A4A3-88455857E467}" srcOrd="8" destOrd="0" parTransId="{E1E61FB9-8253-4403-849B-206A6E82C589}" sibTransId="{F9F1CBDC-6072-412D-932B-A893F75A9F2A}"/>
    <dgm:cxn modelId="{3C561D7C-9513-470F-979C-B70F67303D45}" type="presOf" srcId="{7EB90977-8176-4979-A4A3-88455857E467}" destId="{457AC06B-534D-4A9C-8AE1-9A44DA4BF438}" srcOrd="0" destOrd="0" presId="urn:microsoft.com/office/officeart/2008/layout/LinedList"/>
    <dgm:cxn modelId="{322C6B80-1227-459F-89AA-EF723497F6FC}" type="presOf" srcId="{FFDFE975-F66C-4910-A820-891B9BA68A2F}" destId="{F2CDD322-D7D5-42A9-8795-D8E892D36D0B}" srcOrd="0" destOrd="0" presId="urn:microsoft.com/office/officeart/2008/layout/LinedList"/>
    <dgm:cxn modelId="{08A1EA83-1DD1-471D-926B-8A6D3E5C8013}" type="presOf" srcId="{510F82D8-4686-43DA-AF4A-5E7D6B20E25A}" destId="{EE05DB36-82B9-4837-9720-E4F3456DCFB8}" srcOrd="0" destOrd="0" presId="urn:microsoft.com/office/officeart/2008/layout/LinedList"/>
    <dgm:cxn modelId="{BEB7F5B7-25AE-4A2E-9634-64006CFA24E2}" type="presOf" srcId="{A5895D37-6058-4E65-A5B2-5A81549C7F8A}" destId="{A0847FC0-90D9-4592-8E2F-AA40E9C303F0}" srcOrd="0" destOrd="0" presId="urn:microsoft.com/office/officeart/2008/layout/LinedList"/>
    <dgm:cxn modelId="{432DFCBB-7285-4029-9C7F-453D0D0BD573}" type="presOf" srcId="{35EF9C3C-05CD-49B0-B134-3394C82F6FDA}" destId="{5FD4E488-062A-402E-B9A9-E5F59C4D155A}" srcOrd="0" destOrd="0" presId="urn:microsoft.com/office/officeart/2008/layout/LinedList"/>
    <dgm:cxn modelId="{E2A0C1CA-36A7-48A5-9E64-A829AF789347}" srcId="{60BE357E-9911-43C4-BB89-8E2478CA4A38}" destId="{A5895D37-6058-4E65-A5B2-5A81549C7F8A}" srcOrd="4" destOrd="0" parTransId="{51E2FFCD-904A-4E97-A71B-C6FEAE36F17D}" sibTransId="{FD7A15EF-2CF8-4501-A946-0B3EA8C982E3}"/>
    <dgm:cxn modelId="{8C7E54D3-C100-4C2E-AE74-491BECB125A8}" srcId="{60BE357E-9911-43C4-BB89-8E2478CA4A38}" destId="{A98317F1-FD64-4F6B-861F-E272FE7AD418}" srcOrd="3" destOrd="0" parTransId="{30CBA68F-3709-4568-9B8C-AA00104F744B}" sibTransId="{7F7747E2-096F-4459-A127-7FEBF8293A9E}"/>
    <dgm:cxn modelId="{D25357D5-3DC0-4BBF-9B46-EE302C7986C4}" type="presOf" srcId="{C3FC96EB-343B-4625-BAA4-95907D36D96F}" destId="{A01E95AA-1F17-48C6-A499-E0EB4F699A10}" srcOrd="0" destOrd="0" presId="urn:microsoft.com/office/officeart/2008/layout/LinedList"/>
    <dgm:cxn modelId="{B46FD0DC-7FC4-42C2-971C-DB37F4C37DF0}" srcId="{60BE357E-9911-43C4-BB89-8E2478CA4A38}" destId="{8D31F1C6-ED85-4C06-9710-2D7BB98AF44F}" srcOrd="5" destOrd="0" parTransId="{B9F8988D-FD76-4906-90E2-F787FF4E678E}" sibTransId="{D38AF3E8-8DFF-492D-8CBC-9F5EC300D146}"/>
    <dgm:cxn modelId="{1BBD7AF2-E1EC-4610-AB21-2A56C896C722}" srcId="{60BE357E-9911-43C4-BB89-8E2478CA4A38}" destId="{510F82D8-4686-43DA-AF4A-5E7D6B20E25A}" srcOrd="7" destOrd="0" parTransId="{26AE6CDC-AFB8-4147-8799-6A110E89E988}" sibTransId="{03649BDC-3ECB-4F53-8314-E853924A5DC0}"/>
    <dgm:cxn modelId="{55E492FB-74F8-4538-8570-848C1D7228D4}" type="presOf" srcId="{4AAFB3D6-D4A0-46D4-8A24-BF333424EB53}" destId="{0CA858B2-8532-4A4B-9C4D-B1E69FA9FEF7}" srcOrd="0" destOrd="0" presId="urn:microsoft.com/office/officeart/2008/layout/LinedList"/>
    <dgm:cxn modelId="{7B72A458-5760-4802-A2DA-0CF672280E3E}" type="presParOf" srcId="{D423B46C-BE1E-4129-A1C0-9E7E399F54D6}" destId="{0718E4CB-3D89-453E-9E63-2BC384356F5D}" srcOrd="0" destOrd="0" presId="urn:microsoft.com/office/officeart/2008/layout/LinedList"/>
    <dgm:cxn modelId="{E7CECF2E-8ED6-47C4-9B02-43B014803796}" type="presParOf" srcId="{D423B46C-BE1E-4129-A1C0-9E7E399F54D6}" destId="{8209BD72-F828-4308-A788-E291E5B023F6}" srcOrd="1" destOrd="0" presId="urn:microsoft.com/office/officeart/2008/layout/LinedList"/>
    <dgm:cxn modelId="{B1C15874-FB56-4D35-BDA6-5A484FE758CB}" type="presParOf" srcId="{8209BD72-F828-4308-A788-E291E5B023F6}" destId="{35AF898A-ED16-4965-955E-C9D7E4FF1D5D}" srcOrd="0" destOrd="0" presId="urn:microsoft.com/office/officeart/2008/layout/LinedList"/>
    <dgm:cxn modelId="{FB932B46-7F5F-4607-84CA-7CEAE0ED8F69}" type="presParOf" srcId="{8209BD72-F828-4308-A788-E291E5B023F6}" destId="{985EC3E0-FCC0-439A-93EC-65054029750B}" srcOrd="1" destOrd="0" presId="urn:microsoft.com/office/officeart/2008/layout/LinedList"/>
    <dgm:cxn modelId="{D74D9DB9-D1CE-4DE9-BE5A-874FAEB4B0A4}" type="presParOf" srcId="{D423B46C-BE1E-4129-A1C0-9E7E399F54D6}" destId="{AF8039A2-BFB7-4518-A862-CA052A380D0D}" srcOrd="2" destOrd="0" presId="urn:microsoft.com/office/officeart/2008/layout/LinedList"/>
    <dgm:cxn modelId="{A3600E62-0009-4FE5-A86D-09355EE8E155}" type="presParOf" srcId="{D423B46C-BE1E-4129-A1C0-9E7E399F54D6}" destId="{CEB72248-0FAE-40EA-A019-EA47C56D051F}" srcOrd="3" destOrd="0" presId="urn:microsoft.com/office/officeart/2008/layout/LinedList"/>
    <dgm:cxn modelId="{73AC9FDA-7D4E-4ECB-8D28-41EE5C644923}" type="presParOf" srcId="{CEB72248-0FAE-40EA-A019-EA47C56D051F}" destId="{E3A4BDA5-44C7-462C-9893-9994FA4D0EDB}" srcOrd="0" destOrd="0" presId="urn:microsoft.com/office/officeart/2008/layout/LinedList"/>
    <dgm:cxn modelId="{648B9999-D39B-404B-B109-429DBC04BEE6}" type="presParOf" srcId="{CEB72248-0FAE-40EA-A019-EA47C56D051F}" destId="{908BC946-2F9D-4FC5-97D1-4B82F0EE90B1}" srcOrd="1" destOrd="0" presId="urn:microsoft.com/office/officeart/2008/layout/LinedList"/>
    <dgm:cxn modelId="{336B1595-F8A2-4742-B5CB-2A62C8222343}" type="presParOf" srcId="{D423B46C-BE1E-4129-A1C0-9E7E399F54D6}" destId="{B6918A8A-2574-48D1-8CF7-BFEA4BDBBCFE}" srcOrd="4" destOrd="0" presId="urn:microsoft.com/office/officeart/2008/layout/LinedList"/>
    <dgm:cxn modelId="{5FE0540E-9CAE-464E-B7A9-C3653334A121}" type="presParOf" srcId="{D423B46C-BE1E-4129-A1C0-9E7E399F54D6}" destId="{446C4FF4-2A70-4832-BCA7-253604EC1A0D}" srcOrd="5" destOrd="0" presId="urn:microsoft.com/office/officeart/2008/layout/LinedList"/>
    <dgm:cxn modelId="{01FEA5CD-E7D6-43F0-AAB3-9F6264C33B07}" type="presParOf" srcId="{446C4FF4-2A70-4832-BCA7-253604EC1A0D}" destId="{C08DF485-B6F5-43D0-9928-E2EF71E146C1}" srcOrd="0" destOrd="0" presId="urn:microsoft.com/office/officeart/2008/layout/LinedList"/>
    <dgm:cxn modelId="{BA230D01-4744-45D3-AC69-4364E62C0BA5}" type="presParOf" srcId="{446C4FF4-2A70-4832-BCA7-253604EC1A0D}" destId="{02A434E2-A1EB-44EA-A830-1732B015FD3C}" srcOrd="1" destOrd="0" presId="urn:microsoft.com/office/officeart/2008/layout/LinedList"/>
    <dgm:cxn modelId="{C56BA9DF-4D31-4D33-AEE0-6CB762D36060}" type="presParOf" srcId="{D423B46C-BE1E-4129-A1C0-9E7E399F54D6}" destId="{15361846-75BC-4E2C-BBDB-A90B4B4E5A87}" srcOrd="6" destOrd="0" presId="urn:microsoft.com/office/officeart/2008/layout/LinedList"/>
    <dgm:cxn modelId="{3C9CA81F-8DE9-4F47-88CF-54035DC22211}" type="presParOf" srcId="{D423B46C-BE1E-4129-A1C0-9E7E399F54D6}" destId="{D6DE6CB7-F635-4D90-AD04-E05850BDEFCF}" srcOrd="7" destOrd="0" presId="urn:microsoft.com/office/officeart/2008/layout/LinedList"/>
    <dgm:cxn modelId="{8A56B0E1-0D6C-458E-9C28-44447B1DAB12}" type="presParOf" srcId="{D6DE6CB7-F635-4D90-AD04-E05850BDEFCF}" destId="{43441D5C-B1B9-462A-9FE9-E1879C95A116}" srcOrd="0" destOrd="0" presId="urn:microsoft.com/office/officeart/2008/layout/LinedList"/>
    <dgm:cxn modelId="{0E62DCFC-DFFC-40AE-ABC4-B333E0217CAC}" type="presParOf" srcId="{D6DE6CB7-F635-4D90-AD04-E05850BDEFCF}" destId="{FAEFD6D4-8B74-4D82-B673-63EB3D294CCE}" srcOrd="1" destOrd="0" presId="urn:microsoft.com/office/officeart/2008/layout/LinedList"/>
    <dgm:cxn modelId="{0ADAC41C-1232-437E-A7B8-E2853DD87B41}" type="presParOf" srcId="{D423B46C-BE1E-4129-A1C0-9E7E399F54D6}" destId="{F04F5302-52F6-422A-8D19-DACA9B55F78F}" srcOrd="8" destOrd="0" presId="urn:microsoft.com/office/officeart/2008/layout/LinedList"/>
    <dgm:cxn modelId="{E4A4C760-57B9-49F5-94E7-01BE1BE52B68}" type="presParOf" srcId="{D423B46C-BE1E-4129-A1C0-9E7E399F54D6}" destId="{10C64238-16E4-4596-9436-E058A85B8322}" srcOrd="9" destOrd="0" presId="urn:microsoft.com/office/officeart/2008/layout/LinedList"/>
    <dgm:cxn modelId="{B6BD3A02-734E-402C-8411-A27AA6EBCF13}" type="presParOf" srcId="{10C64238-16E4-4596-9436-E058A85B8322}" destId="{A0847FC0-90D9-4592-8E2F-AA40E9C303F0}" srcOrd="0" destOrd="0" presId="urn:microsoft.com/office/officeart/2008/layout/LinedList"/>
    <dgm:cxn modelId="{3FDBD9F5-8134-4F2E-897C-5B05C2EACD0F}" type="presParOf" srcId="{10C64238-16E4-4596-9436-E058A85B8322}" destId="{0960A486-4064-42B6-8251-D3DB0C5A5955}" srcOrd="1" destOrd="0" presId="urn:microsoft.com/office/officeart/2008/layout/LinedList"/>
    <dgm:cxn modelId="{2713C71C-6AB8-4D83-98A5-3A539C831953}" type="presParOf" srcId="{D423B46C-BE1E-4129-A1C0-9E7E399F54D6}" destId="{5B558D93-CC00-4749-B3DA-36B41A7571D2}" srcOrd="10" destOrd="0" presId="urn:microsoft.com/office/officeart/2008/layout/LinedList"/>
    <dgm:cxn modelId="{829B6E8B-2222-45F6-9D68-5E3A541AEF9D}" type="presParOf" srcId="{D423B46C-BE1E-4129-A1C0-9E7E399F54D6}" destId="{27BE7D90-C408-47DA-A2F0-D075D5509C1B}" srcOrd="11" destOrd="0" presId="urn:microsoft.com/office/officeart/2008/layout/LinedList"/>
    <dgm:cxn modelId="{F6A103B0-EADE-41D9-BA8A-6509BFFA49D2}" type="presParOf" srcId="{27BE7D90-C408-47DA-A2F0-D075D5509C1B}" destId="{51AD04DD-487E-44E2-BCC7-D30780B7B708}" srcOrd="0" destOrd="0" presId="urn:microsoft.com/office/officeart/2008/layout/LinedList"/>
    <dgm:cxn modelId="{F12A47B8-B35E-403D-A151-F6921F01C317}" type="presParOf" srcId="{27BE7D90-C408-47DA-A2F0-D075D5509C1B}" destId="{07454D17-7656-4F4E-92AE-24A4F0BCA760}" srcOrd="1" destOrd="0" presId="urn:microsoft.com/office/officeart/2008/layout/LinedList"/>
    <dgm:cxn modelId="{E0D2399E-53BA-4FD3-BA4D-165B74305FF5}" type="presParOf" srcId="{D423B46C-BE1E-4129-A1C0-9E7E399F54D6}" destId="{149999DF-057F-4F8B-86DC-CEF86913F278}" srcOrd="12" destOrd="0" presId="urn:microsoft.com/office/officeart/2008/layout/LinedList"/>
    <dgm:cxn modelId="{2356A13D-332A-4759-9CC9-D7ED7805EC8B}" type="presParOf" srcId="{D423B46C-BE1E-4129-A1C0-9E7E399F54D6}" destId="{025DCE55-F8DA-4D0A-8A38-4AD2F3E7DD3B}" srcOrd="13" destOrd="0" presId="urn:microsoft.com/office/officeart/2008/layout/LinedList"/>
    <dgm:cxn modelId="{E5F52AE6-2E94-4F93-93E1-EB9E2CEA6FCF}" type="presParOf" srcId="{025DCE55-F8DA-4D0A-8A38-4AD2F3E7DD3B}" destId="{0CA858B2-8532-4A4B-9C4D-B1E69FA9FEF7}" srcOrd="0" destOrd="0" presId="urn:microsoft.com/office/officeart/2008/layout/LinedList"/>
    <dgm:cxn modelId="{EBF4810B-42C4-4E52-A242-406C792CA056}" type="presParOf" srcId="{025DCE55-F8DA-4D0A-8A38-4AD2F3E7DD3B}" destId="{4F68A204-E717-4183-9CB7-5AA42BCD1FA2}" srcOrd="1" destOrd="0" presId="urn:microsoft.com/office/officeart/2008/layout/LinedList"/>
    <dgm:cxn modelId="{C76074DB-43AD-489F-B9F4-47B14BCE7FBB}" type="presParOf" srcId="{D423B46C-BE1E-4129-A1C0-9E7E399F54D6}" destId="{A9246BB8-C516-40E4-AE46-56D0E24B37E8}" srcOrd="14" destOrd="0" presId="urn:microsoft.com/office/officeart/2008/layout/LinedList"/>
    <dgm:cxn modelId="{1F16AF2E-9A88-402C-9C7C-C2CC2B750344}" type="presParOf" srcId="{D423B46C-BE1E-4129-A1C0-9E7E399F54D6}" destId="{87FFF8E5-5B2C-4518-9F62-5C086DF1CE83}" srcOrd="15" destOrd="0" presId="urn:microsoft.com/office/officeart/2008/layout/LinedList"/>
    <dgm:cxn modelId="{1290716D-5A4B-4A1F-9825-ABC6527BDAD7}" type="presParOf" srcId="{87FFF8E5-5B2C-4518-9F62-5C086DF1CE83}" destId="{EE05DB36-82B9-4837-9720-E4F3456DCFB8}" srcOrd="0" destOrd="0" presId="urn:microsoft.com/office/officeart/2008/layout/LinedList"/>
    <dgm:cxn modelId="{680E27B5-18B4-4607-BED4-D02568F79826}" type="presParOf" srcId="{87FFF8E5-5B2C-4518-9F62-5C086DF1CE83}" destId="{D89C8069-EC8B-4129-A505-4417F6CA47E8}" srcOrd="1" destOrd="0" presId="urn:microsoft.com/office/officeart/2008/layout/LinedList"/>
    <dgm:cxn modelId="{D540FF76-54CE-41A7-85C7-EEEE5B07D9E6}" type="presParOf" srcId="{D423B46C-BE1E-4129-A1C0-9E7E399F54D6}" destId="{D8C7C336-7325-4268-86BB-0D03479AEDDB}" srcOrd="16" destOrd="0" presId="urn:microsoft.com/office/officeart/2008/layout/LinedList"/>
    <dgm:cxn modelId="{61C5475E-1D24-4590-BBE2-78DAFFE77EB8}" type="presParOf" srcId="{D423B46C-BE1E-4129-A1C0-9E7E399F54D6}" destId="{1F36D537-D3C4-4F01-8F25-C8F6A453F899}" srcOrd="17" destOrd="0" presId="urn:microsoft.com/office/officeart/2008/layout/LinedList"/>
    <dgm:cxn modelId="{3C4A630F-0C2A-4768-A732-75A851F1020E}" type="presParOf" srcId="{1F36D537-D3C4-4F01-8F25-C8F6A453F899}" destId="{457AC06B-534D-4A9C-8AE1-9A44DA4BF438}" srcOrd="0" destOrd="0" presId="urn:microsoft.com/office/officeart/2008/layout/LinedList"/>
    <dgm:cxn modelId="{F8FD6080-2DEF-426F-A48B-D9071C980A23}" type="presParOf" srcId="{1F36D537-D3C4-4F01-8F25-C8F6A453F899}" destId="{6B9D9534-3714-4E61-BE9F-D70F51CCC040}" srcOrd="1" destOrd="0" presId="urn:microsoft.com/office/officeart/2008/layout/LinedList"/>
    <dgm:cxn modelId="{938CD564-1235-407E-BA6C-D630613894EB}" type="presParOf" srcId="{D423B46C-BE1E-4129-A1C0-9E7E399F54D6}" destId="{F83CEF4A-70FF-4AF6-975A-41FF9DFA7649}" srcOrd="18" destOrd="0" presId="urn:microsoft.com/office/officeart/2008/layout/LinedList"/>
    <dgm:cxn modelId="{25CE0185-7951-4E24-AA2D-CD856B6C55E9}" type="presParOf" srcId="{D423B46C-BE1E-4129-A1C0-9E7E399F54D6}" destId="{06424933-D291-4687-A061-8A522E60676D}" srcOrd="19" destOrd="0" presId="urn:microsoft.com/office/officeart/2008/layout/LinedList"/>
    <dgm:cxn modelId="{62A4A2F1-8B2B-4573-BCA9-E7E5A983E2F9}" type="presParOf" srcId="{06424933-D291-4687-A061-8A522E60676D}" destId="{5FD4E488-062A-402E-B9A9-E5F59C4D155A}" srcOrd="0" destOrd="0" presId="urn:microsoft.com/office/officeart/2008/layout/LinedList"/>
    <dgm:cxn modelId="{3BA8737F-AE08-4931-93F0-ED04A0B382E3}" type="presParOf" srcId="{06424933-D291-4687-A061-8A522E60676D}" destId="{0BD370B4-8E0C-411D-B37D-16D12B04FB71}" srcOrd="1" destOrd="0" presId="urn:microsoft.com/office/officeart/2008/layout/LinedList"/>
    <dgm:cxn modelId="{F1B16E7A-6ECD-4347-A3AF-2A8F1E9F7FB0}" type="presParOf" srcId="{D423B46C-BE1E-4129-A1C0-9E7E399F54D6}" destId="{F8BB3E89-3509-46DF-9489-A37C63111755}" srcOrd="20" destOrd="0" presId="urn:microsoft.com/office/officeart/2008/layout/LinedList"/>
    <dgm:cxn modelId="{103C5303-1A38-4BD4-AEFE-A9A61998F2EA}" type="presParOf" srcId="{D423B46C-BE1E-4129-A1C0-9E7E399F54D6}" destId="{C8254DA3-2B24-40EF-B5E4-C5389FDCC736}" srcOrd="21" destOrd="0" presId="urn:microsoft.com/office/officeart/2008/layout/LinedList"/>
    <dgm:cxn modelId="{B376DE14-FF8A-45A9-ADAE-F72488528640}" type="presParOf" srcId="{C8254DA3-2B24-40EF-B5E4-C5389FDCC736}" destId="{F2CDD322-D7D5-42A9-8795-D8E892D36D0B}" srcOrd="0" destOrd="0" presId="urn:microsoft.com/office/officeart/2008/layout/LinedList"/>
    <dgm:cxn modelId="{326CD997-3D13-4F7E-984F-7130CEEF8852}" type="presParOf" srcId="{C8254DA3-2B24-40EF-B5E4-C5389FDCC736}" destId="{D242A7FF-E338-4009-96BD-83C53685211D}" srcOrd="1" destOrd="0" presId="urn:microsoft.com/office/officeart/2008/layout/LinedList"/>
    <dgm:cxn modelId="{F2567D58-759A-41F3-96F7-B179074C7EAB}" type="presParOf" srcId="{D423B46C-BE1E-4129-A1C0-9E7E399F54D6}" destId="{E9C2795C-C250-4464-8A80-76FA4A6460EE}" srcOrd="22" destOrd="0" presId="urn:microsoft.com/office/officeart/2008/layout/LinedList"/>
    <dgm:cxn modelId="{74852C71-A30F-4AE6-B6CA-9107F13B7FE6}" type="presParOf" srcId="{D423B46C-BE1E-4129-A1C0-9E7E399F54D6}" destId="{7A54D2C2-2132-45BF-8A31-0B4182FB56F2}" srcOrd="23" destOrd="0" presId="urn:microsoft.com/office/officeart/2008/layout/LinedList"/>
    <dgm:cxn modelId="{A60E541B-DB0A-4292-9B17-EDAAB649B924}" type="presParOf" srcId="{7A54D2C2-2132-45BF-8A31-0B4182FB56F2}" destId="{A01E95AA-1F17-48C6-A499-E0EB4F699A10}" srcOrd="0" destOrd="0" presId="urn:microsoft.com/office/officeart/2008/layout/LinedList"/>
    <dgm:cxn modelId="{A7AEF9F1-726F-463D-918E-8428DA674195}" type="presParOf" srcId="{7A54D2C2-2132-45BF-8A31-0B4182FB56F2}" destId="{35ECD5D3-A089-476D-9280-6841D0F8CA0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8E4CB-3D89-453E-9E63-2BC384356F5D}">
      <dsp:nvSpPr>
        <dsp:cNvPr id="0" name=""/>
        <dsp:cNvSpPr/>
      </dsp:nvSpPr>
      <dsp:spPr>
        <a:xfrm>
          <a:off x="0" y="2406"/>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5AF898A-ED16-4965-955E-C9D7E4FF1D5D}">
      <dsp:nvSpPr>
        <dsp:cNvPr id="0" name=""/>
        <dsp:cNvSpPr/>
      </dsp:nvSpPr>
      <dsp:spPr>
        <a:xfrm>
          <a:off x="0" y="2406"/>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1. </a:t>
          </a:r>
          <a:r>
            <a:rPr lang="en-US" sz="1900" b="1" i="0" kern="1200" baseline="0"/>
            <a:t>Diagrame de Cazuri de Utilizare</a:t>
          </a:r>
          <a:endParaRPr lang="en-US" sz="1900" kern="1200"/>
        </a:p>
      </dsp:txBody>
      <dsp:txXfrm>
        <a:off x="0" y="2406"/>
        <a:ext cx="5607050" cy="410232"/>
      </dsp:txXfrm>
    </dsp:sp>
    <dsp:sp modelId="{AF8039A2-BFB7-4518-A862-CA052A380D0D}">
      <dsp:nvSpPr>
        <dsp:cNvPr id="0" name=""/>
        <dsp:cNvSpPr/>
      </dsp:nvSpPr>
      <dsp:spPr>
        <a:xfrm>
          <a:off x="0" y="412638"/>
          <a:ext cx="5607050" cy="0"/>
        </a:xfrm>
        <a:prstGeom prst="lin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3A4BDA5-44C7-462C-9893-9994FA4D0EDB}">
      <dsp:nvSpPr>
        <dsp:cNvPr id="0" name=""/>
        <dsp:cNvSpPr/>
      </dsp:nvSpPr>
      <dsp:spPr>
        <a:xfrm>
          <a:off x="0" y="412638"/>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2. </a:t>
          </a:r>
          <a:r>
            <a:rPr lang="en-US" sz="1900" b="1" i="0" kern="1200" baseline="0"/>
            <a:t>Diagrama de Arhitectur</a:t>
          </a:r>
          <a:r>
            <a:rPr lang="ro-RO" sz="1900" b="1" i="0" kern="1200" baseline="0"/>
            <a:t>ă</a:t>
          </a:r>
          <a:r>
            <a:rPr lang="en-US" sz="1900" b="1" i="0" kern="1200" baseline="0"/>
            <a:t> General</a:t>
          </a:r>
          <a:r>
            <a:rPr lang="ro-RO" sz="1900" b="1" i="0" kern="1200" baseline="0"/>
            <a:t>ă</a:t>
          </a:r>
          <a:r>
            <a:rPr lang="en-US" sz="1900" b="1" i="0" kern="1200" baseline="0"/>
            <a:t> Sistem</a:t>
          </a:r>
          <a:endParaRPr lang="en-US" sz="1900" kern="1200"/>
        </a:p>
      </dsp:txBody>
      <dsp:txXfrm>
        <a:off x="0" y="412638"/>
        <a:ext cx="5607050" cy="410232"/>
      </dsp:txXfrm>
    </dsp:sp>
    <dsp:sp modelId="{B6918A8A-2574-48D1-8CF7-BFEA4BDBBCFE}">
      <dsp:nvSpPr>
        <dsp:cNvPr id="0" name=""/>
        <dsp:cNvSpPr/>
      </dsp:nvSpPr>
      <dsp:spPr>
        <a:xfrm>
          <a:off x="0" y="822870"/>
          <a:ext cx="5607050" cy="0"/>
        </a:xfrm>
        <a:prstGeom prst="line">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w="6350"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08DF485-B6F5-43D0-9928-E2EF71E146C1}">
      <dsp:nvSpPr>
        <dsp:cNvPr id="0" name=""/>
        <dsp:cNvSpPr/>
      </dsp:nvSpPr>
      <dsp:spPr>
        <a:xfrm>
          <a:off x="0" y="822870"/>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dirty="0"/>
            <a:t>3. </a:t>
          </a:r>
          <a:r>
            <a:rPr lang="en-US" sz="1900" b="1" i="0" kern="1200" baseline="0" dirty="0"/>
            <a:t>Diagram</a:t>
          </a:r>
          <a:r>
            <a:rPr lang="ro-RO" sz="1900" b="1" i="0" kern="1200" baseline="0" dirty="0"/>
            <a:t>a</a:t>
          </a:r>
          <a:r>
            <a:rPr lang="en-US" sz="1900" b="1" i="0" kern="1200" baseline="0" dirty="0"/>
            <a:t> de </a:t>
          </a:r>
          <a:r>
            <a:rPr lang="en-US" sz="1900" b="1" i="0" kern="1200" baseline="0" dirty="0" err="1"/>
            <a:t>Clase</a:t>
          </a:r>
          <a:r>
            <a:rPr lang="en-US" sz="1900" b="1" i="0" kern="1200" baseline="0" dirty="0"/>
            <a:t> </a:t>
          </a:r>
          <a:endParaRPr lang="en-US" sz="1900" kern="1200" dirty="0"/>
        </a:p>
      </dsp:txBody>
      <dsp:txXfrm>
        <a:off x="0" y="822870"/>
        <a:ext cx="5607050" cy="410232"/>
      </dsp:txXfrm>
    </dsp:sp>
    <dsp:sp modelId="{15361846-75BC-4E2C-BBDB-A90B4B4E5A87}">
      <dsp:nvSpPr>
        <dsp:cNvPr id="0" name=""/>
        <dsp:cNvSpPr/>
      </dsp:nvSpPr>
      <dsp:spPr>
        <a:xfrm>
          <a:off x="0" y="1233103"/>
          <a:ext cx="5607050" cy="0"/>
        </a:xfrm>
        <a:prstGeom prst="line">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w="6350"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3441D5C-B1B9-462A-9FE9-E1879C95A116}">
      <dsp:nvSpPr>
        <dsp:cNvPr id="0" name=""/>
        <dsp:cNvSpPr/>
      </dsp:nvSpPr>
      <dsp:spPr>
        <a:xfrm>
          <a:off x="0" y="1233103"/>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dirty="0"/>
            <a:t>4. </a:t>
          </a:r>
          <a:r>
            <a:rPr lang="en-US" sz="1900" b="1" i="0" kern="1200" baseline="0" dirty="0" err="1"/>
            <a:t>Diagrame</a:t>
          </a:r>
          <a:r>
            <a:rPr lang="en-US" sz="1900" b="1" i="0" kern="1200" baseline="0" dirty="0"/>
            <a:t> de </a:t>
          </a:r>
          <a:r>
            <a:rPr lang="en-US" sz="1900" b="1" i="0" kern="1200" baseline="0" dirty="0" err="1"/>
            <a:t>Obiecte</a:t>
          </a:r>
          <a:r>
            <a:rPr lang="en-US" sz="1900" b="1" i="0" kern="1200" baseline="0" dirty="0"/>
            <a:t> </a:t>
          </a:r>
          <a:endParaRPr lang="en-US" sz="1900" kern="1200" dirty="0"/>
        </a:p>
      </dsp:txBody>
      <dsp:txXfrm>
        <a:off x="0" y="1233103"/>
        <a:ext cx="5607050" cy="410232"/>
      </dsp:txXfrm>
    </dsp:sp>
    <dsp:sp modelId="{F04F5302-52F6-422A-8D19-DACA9B55F78F}">
      <dsp:nvSpPr>
        <dsp:cNvPr id="0" name=""/>
        <dsp:cNvSpPr/>
      </dsp:nvSpPr>
      <dsp:spPr>
        <a:xfrm>
          <a:off x="0" y="1643335"/>
          <a:ext cx="5607050" cy="0"/>
        </a:xfrm>
        <a:prstGeom prst="line">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3000"/>
                <a:lumMod val="100000"/>
              </a:schemeClr>
            </a:gs>
            <a:gs pos="100000">
              <a:schemeClr val="accent6">
                <a:hueOff val="0"/>
                <a:satOff val="0"/>
                <a:lumOff val="0"/>
                <a:alphaOff val="0"/>
                <a:shade val="93000"/>
                <a:satMod val="110000"/>
                <a:lumMod val="99000"/>
              </a:schemeClr>
            </a:gs>
          </a:gsLst>
          <a:lin ang="5400000" scaled="0"/>
        </a:gradFill>
        <a:ln w="6350" cap="flat"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0847FC0-90D9-4592-8E2F-AA40E9C303F0}">
      <dsp:nvSpPr>
        <dsp:cNvPr id="0" name=""/>
        <dsp:cNvSpPr/>
      </dsp:nvSpPr>
      <dsp:spPr>
        <a:xfrm>
          <a:off x="0" y="1643335"/>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b="0" i="0" kern="1200" baseline="0" dirty="0"/>
            <a:t>5. </a:t>
          </a:r>
          <a:r>
            <a:rPr lang="pt-BR" sz="1900" b="1" i="0" kern="1200" baseline="0" dirty="0"/>
            <a:t>Diagrame de Secven</a:t>
          </a:r>
          <a:r>
            <a:rPr lang="ro-RO" sz="1900" b="1" i="0" kern="1200" baseline="0" dirty="0"/>
            <a:t>ț</a:t>
          </a:r>
          <a:r>
            <a:rPr lang="pt-BR" sz="1900" b="1" i="0" kern="1200" baseline="0" dirty="0"/>
            <a:t>e </a:t>
          </a:r>
          <a:endParaRPr lang="en-US" sz="1900" kern="1200" dirty="0"/>
        </a:p>
      </dsp:txBody>
      <dsp:txXfrm>
        <a:off x="0" y="1643335"/>
        <a:ext cx="5607050" cy="410232"/>
      </dsp:txXfrm>
    </dsp:sp>
    <dsp:sp modelId="{5B558D93-CC00-4749-B3DA-36B41A7571D2}">
      <dsp:nvSpPr>
        <dsp:cNvPr id="0" name=""/>
        <dsp:cNvSpPr/>
      </dsp:nvSpPr>
      <dsp:spPr>
        <a:xfrm>
          <a:off x="0" y="2053567"/>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1AD04DD-487E-44E2-BCC7-D30780B7B708}">
      <dsp:nvSpPr>
        <dsp:cNvPr id="0" name=""/>
        <dsp:cNvSpPr/>
      </dsp:nvSpPr>
      <dsp:spPr>
        <a:xfrm>
          <a:off x="0" y="2053567"/>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6. </a:t>
          </a:r>
          <a:r>
            <a:rPr lang="en-US" sz="1900" b="1" i="0" kern="1200" baseline="0"/>
            <a:t>Diagrame de Activitate </a:t>
          </a:r>
          <a:endParaRPr lang="en-US" sz="1900" kern="1200"/>
        </a:p>
      </dsp:txBody>
      <dsp:txXfrm>
        <a:off x="0" y="2053567"/>
        <a:ext cx="5607050" cy="410232"/>
      </dsp:txXfrm>
    </dsp:sp>
    <dsp:sp modelId="{149999DF-057F-4F8B-86DC-CEF86913F278}">
      <dsp:nvSpPr>
        <dsp:cNvPr id="0" name=""/>
        <dsp:cNvSpPr/>
      </dsp:nvSpPr>
      <dsp:spPr>
        <a:xfrm>
          <a:off x="0" y="2463799"/>
          <a:ext cx="5607050" cy="0"/>
        </a:xfrm>
        <a:prstGeom prst="lin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CA858B2-8532-4A4B-9C4D-B1E69FA9FEF7}">
      <dsp:nvSpPr>
        <dsp:cNvPr id="0" name=""/>
        <dsp:cNvSpPr/>
      </dsp:nvSpPr>
      <dsp:spPr>
        <a:xfrm>
          <a:off x="0" y="2463799"/>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dirty="0"/>
            <a:t>7. </a:t>
          </a:r>
          <a:r>
            <a:rPr lang="en-US" sz="1900" b="1" i="0" kern="1200" baseline="0" dirty="0" err="1"/>
            <a:t>Diagrame</a:t>
          </a:r>
          <a:r>
            <a:rPr lang="en-US" sz="1900" b="1" i="0" kern="1200" baseline="0" dirty="0"/>
            <a:t> de </a:t>
          </a:r>
          <a:r>
            <a:rPr lang="en-US" sz="1900" b="1" i="0" kern="1200" baseline="0" dirty="0" err="1"/>
            <a:t>Tranzi</a:t>
          </a:r>
          <a:r>
            <a:rPr lang="ro-RO" sz="1900" b="1" i="0" kern="1200" baseline="0" dirty="0"/>
            <a:t>ț</a:t>
          </a:r>
          <a:r>
            <a:rPr lang="en-US" sz="1900" b="1" i="0" kern="1200" baseline="0" dirty="0" err="1"/>
            <a:t>ie</a:t>
          </a:r>
          <a:r>
            <a:rPr lang="en-US" sz="1900" b="1" i="0" kern="1200" baseline="0" dirty="0"/>
            <a:t> St</a:t>
          </a:r>
          <a:r>
            <a:rPr lang="ro-RO" sz="1900" b="1" i="0" kern="1200" baseline="0" dirty="0"/>
            <a:t>ă</a:t>
          </a:r>
          <a:r>
            <a:rPr lang="en-US" sz="1900" b="1" i="0" kern="1200" baseline="0" dirty="0" err="1"/>
            <a:t>ri</a:t>
          </a:r>
          <a:r>
            <a:rPr lang="en-US" sz="1900" b="1" i="0" kern="1200" baseline="0" dirty="0"/>
            <a:t> </a:t>
          </a:r>
          <a:endParaRPr lang="en-US" sz="1900" kern="1200" dirty="0"/>
        </a:p>
      </dsp:txBody>
      <dsp:txXfrm>
        <a:off x="0" y="2463799"/>
        <a:ext cx="5607050" cy="410232"/>
      </dsp:txXfrm>
    </dsp:sp>
    <dsp:sp modelId="{A9246BB8-C516-40E4-AE46-56D0E24B37E8}">
      <dsp:nvSpPr>
        <dsp:cNvPr id="0" name=""/>
        <dsp:cNvSpPr/>
      </dsp:nvSpPr>
      <dsp:spPr>
        <a:xfrm>
          <a:off x="0" y="2874032"/>
          <a:ext cx="5607050" cy="0"/>
        </a:xfrm>
        <a:prstGeom prst="line">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w="6350"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E05DB36-82B9-4837-9720-E4F3456DCFB8}">
      <dsp:nvSpPr>
        <dsp:cNvPr id="0" name=""/>
        <dsp:cNvSpPr/>
      </dsp:nvSpPr>
      <dsp:spPr>
        <a:xfrm>
          <a:off x="0" y="2874032"/>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8. </a:t>
          </a:r>
          <a:r>
            <a:rPr lang="en-US" sz="1900" b="1" i="0" kern="1200" baseline="0"/>
            <a:t>Diagrame de Comunicare </a:t>
          </a:r>
          <a:endParaRPr lang="en-US" sz="1900" kern="1200"/>
        </a:p>
      </dsp:txBody>
      <dsp:txXfrm>
        <a:off x="0" y="2874032"/>
        <a:ext cx="5607050" cy="410232"/>
      </dsp:txXfrm>
    </dsp:sp>
    <dsp:sp modelId="{D8C7C336-7325-4268-86BB-0D03479AEDDB}">
      <dsp:nvSpPr>
        <dsp:cNvPr id="0" name=""/>
        <dsp:cNvSpPr/>
      </dsp:nvSpPr>
      <dsp:spPr>
        <a:xfrm>
          <a:off x="0" y="3284264"/>
          <a:ext cx="5607050" cy="0"/>
        </a:xfrm>
        <a:prstGeom prst="line">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w="6350"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57AC06B-534D-4A9C-8AE1-9A44DA4BF438}">
      <dsp:nvSpPr>
        <dsp:cNvPr id="0" name=""/>
        <dsp:cNvSpPr/>
      </dsp:nvSpPr>
      <dsp:spPr>
        <a:xfrm>
          <a:off x="0" y="3284264"/>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b="0" i="0" kern="1200" baseline="0"/>
            <a:t>9. </a:t>
          </a:r>
          <a:r>
            <a:rPr lang="pt-BR" sz="1900" b="1" i="0" kern="1200" baseline="0"/>
            <a:t>Diagrama Bazei de Date </a:t>
          </a:r>
          <a:endParaRPr lang="en-US" sz="1900" kern="1200"/>
        </a:p>
      </dsp:txBody>
      <dsp:txXfrm>
        <a:off x="0" y="3284264"/>
        <a:ext cx="5607050" cy="410232"/>
      </dsp:txXfrm>
    </dsp:sp>
    <dsp:sp modelId="{F83CEF4A-70FF-4AF6-975A-41FF9DFA7649}">
      <dsp:nvSpPr>
        <dsp:cNvPr id="0" name=""/>
        <dsp:cNvSpPr/>
      </dsp:nvSpPr>
      <dsp:spPr>
        <a:xfrm>
          <a:off x="0" y="3694496"/>
          <a:ext cx="5607050" cy="0"/>
        </a:xfrm>
        <a:prstGeom prst="line">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3000"/>
                <a:lumMod val="100000"/>
              </a:schemeClr>
            </a:gs>
            <a:gs pos="100000">
              <a:schemeClr val="accent6">
                <a:hueOff val="0"/>
                <a:satOff val="0"/>
                <a:lumOff val="0"/>
                <a:alphaOff val="0"/>
                <a:shade val="93000"/>
                <a:satMod val="110000"/>
                <a:lumMod val="99000"/>
              </a:schemeClr>
            </a:gs>
          </a:gsLst>
          <a:lin ang="5400000" scaled="0"/>
        </a:gradFill>
        <a:ln w="6350" cap="flat"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FD4E488-062A-402E-B9A9-E5F59C4D155A}">
      <dsp:nvSpPr>
        <dsp:cNvPr id="0" name=""/>
        <dsp:cNvSpPr/>
      </dsp:nvSpPr>
      <dsp:spPr>
        <a:xfrm>
          <a:off x="0" y="3694496"/>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dirty="0"/>
            <a:t>10. </a:t>
          </a:r>
          <a:r>
            <a:rPr lang="en-US" sz="1900" b="1" i="0" kern="1200" baseline="0" dirty="0" err="1"/>
            <a:t>Diagrama</a:t>
          </a:r>
          <a:r>
            <a:rPr lang="en-US" sz="1900" b="1" i="0" kern="1200" baseline="0" dirty="0"/>
            <a:t> de </a:t>
          </a:r>
          <a:r>
            <a:rPr lang="en-US" sz="1900" b="1" i="0" kern="1200" baseline="0" dirty="0" err="1"/>
            <a:t>Componente</a:t>
          </a:r>
          <a:r>
            <a:rPr lang="en-US" sz="1900" b="1" i="0" kern="1200" baseline="0" dirty="0"/>
            <a:t> </a:t>
          </a:r>
          <a:endParaRPr lang="en-US" sz="1900" kern="1200" dirty="0"/>
        </a:p>
      </dsp:txBody>
      <dsp:txXfrm>
        <a:off x="0" y="3694496"/>
        <a:ext cx="5607050" cy="410232"/>
      </dsp:txXfrm>
    </dsp:sp>
    <dsp:sp modelId="{F8BB3E89-3509-46DF-9489-A37C63111755}">
      <dsp:nvSpPr>
        <dsp:cNvPr id="0" name=""/>
        <dsp:cNvSpPr/>
      </dsp:nvSpPr>
      <dsp:spPr>
        <a:xfrm>
          <a:off x="0" y="4104729"/>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2CDD322-D7D5-42A9-8795-D8E892D36D0B}">
      <dsp:nvSpPr>
        <dsp:cNvPr id="0" name=""/>
        <dsp:cNvSpPr/>
      </dsp:nvSpPr>
      <dsp:spPr>
        <a:xfrm>
          <a:off x="0" y="4104729"/>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b="0" i="0" kern="1200" baseline="0" dirty="0"/>
            <a:t>11. </a:t>
          </a:r>
          <a:r>
            <a:rPr lang="pt-BR" sz="1900" b="1" i="0" kern="1200" baseline="0" dirty="0"/>
            <a:t>Diagrama de Pachete </a:t>
          </a:r>
          <a:endParaRPr lang="en-US" sz="1900" kern="1200" dirty="0"/>
        </a:p>
      </dsp:txBody>
      <dsp:txXfrm>
        <a:off x="0" y="4104729"/>
        <a:ext cx="5607050" cy="410232"/>
      </dsp:txXfrm>
    </dsp:sp>
    <dsp:sp modelId="{E9C2795C-C250-4464-8A80-76FA4A6460EE}">
      <dsp:nvSpPr>
        <dsp:cNvPr id="0" name=""/>
        <dsp:cNvSpPr/>
      </dsp:nvSpPr>
      <dsp:spPr>
        <a:xfrm>
          <a:off x="0" y="4514961"/>
          <a:ext cx="5607050" cy="0"/>
        </a:xfrm>
        <a:prstGeom prst="lin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01E95AA-1F17-48C6-A499-E0EB4F699A10}">
      <dsp:nvSpPr>
        <dsp:cNvPr id="0" name=""/>
        <dsp:cNvSpPr/>
      </dsp:nvSpPr>
      <dsp:spPr>
        <a:xfrm>
          <a:off x="0" y="4514961"/>
          <a:ext cx="5607050" cy="410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b="0" i="0" kern="1200" baseline="0" dirty="0"/>
            <a:t>12. </a:t>
          </a:r>
          <a:r>
            <a:rPr lang="pt-BR" sz="1900" b="1" i="0" kern="1200" baseline="0" dirty="0"/>
            <a:t>Diagrama de </a:t>
          </a:r>
          <a:r>
            <a:rPr lang="ro-RO" sz="1900" b="1" i="0" kern="1200" baseline="0" dirty="0"/>
            <a:t>D</a:t>
          </a:r>
          <a:r>
            <a:rPr lang="pt-BR" sz="1900" b="1" i="0" kern="1200" baseline="0" dirty="0"/>
            <a:t>esf</a:t>
          </a:r>
          <a:r>
            <a:rPr lang="ro-RO" sz="1900" b="1" i="0" kern="1200" baseline="0" dirty="0"/>
            <a:t>ăș</a:t>
          </a:r>
          <a:r>
            <a:rPr lang="pt-BR" sz="1900" b="1" i="0" kern="1200" baseline="0" dirty="0"/>
            <a:t>urare </a:t>
          </a:r>
          <a:endParaRPr lang="en-US" sz="1900" kern="1200" dirty="0"/>
        </a:p>
      </dsp:txBody>
      <dsp:txXfrm>
        <a:off x="0" y="4514961"/>
        <a:ext cx="5607050" cy="41023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1/14/2021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1/14/2021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1/14/2021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1/14/2021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46.jp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90DC-5E9A-454F-9082-ACC53EC0ABDD}"/>
              </a:ext>
            </a:extLst>
          </p:cNvPr>
          <p:cNvSpPr>
            <a:spLocks noGrp="1"/>
          </p:cNvSpPr>
          <p:nvPr>
            <p:ph type="ctrTitle"/>
          </p:nvPr>
        </p:nvSpPr>
        <p:spPr/>
        <p:txBody>
          <a:bodyPr>
            <a:normAutofit fontScale="90000"/>
          </a:bodyPr>
          <a:lstStyle/>
          <a:p>
            <a:r>
              <a:rPr lang="ro-RO" dirty="0"/>
              <a:t>PLATFORMA ONLINE PENTRU CANTINĂ STUDENȚEASCĂ</a:t>
            </a:r>
            <a:br>
              <a:rPr lang="en-US" dirty="0"/>
            </a:br>
            <a:r>
              <a:rPr lang="en-US" dirty="0"/>
              <a:t>-</a:t>
            </a:r>
            <a:r>
              <a:rPr lang="en-US" dirty="0" err="1"/>
              <a:t>Analiz</a:t>
            </a:r>
            <a:r>
              <a:rPr lang="ro-RO" dirty="0"/>
              <a:t>ă</a:t>
            </a:r>
            <a:r>
              <a:rPr lang="en-US" dirty="0"/>
              <a:t> </a:t>
            </a:r>
            <a:r>
              <a:rPr lang="ro-RO" dirty="0"/>
              <a:t>ș</a:t>
            </a:r>
            <a:r>
              <a:rPr lang="en-US" dirty="0" err="1"/>
              <a:t>i</a:t>
            </a:r>
            <a:r>
              <a:rPr lang="en-US" dirty="0"/>
              <a:t> Design-</a:t>
            </a:r>
          </a:p>
        </p:txBody>
      </p:sp>
      <p:sp>
        <p:nvSpPr>
          <p:cNvPr id="3" name="Subtitle 2">
            <a:extLst>
              <a:ext uri="{FF2B5EF4-FFF2-40B4-BE49-F238E27FC236}">
                <a16:creationId xmlns:a16="http://schemas.microsoft.com/office/drawing/2014/main" id="{5E33BC4C-4C44-440F-BA2E-4A92594812C1}"/>
              </a:ext>
            </a:extLst>
          </p:cNvPr>
          <p:cNvSpPr>
            <a:spLocks noGrp="1"/>
          </p:cNvSpPr>
          <p:nvPr>
            <p:ph type="subTitle" idx="1"/>
          </p:nvPr>
        </p:nvSpPr>
        <p:spPr>
          <a:xfrm>
            <a:off x="1600200" y="4165829"/>
            <a:ext cx="6801612" cy="1559774"/>
          </a:xfrm>
        </p:spPr>
        <p:txBody>
          <a:bodyPr>
            <a:normAutofit fontScale="92500" lnSpcReduction="10000"/>
          </a:bodyPr>
          <a:lstStyle/>
          <a:p>
            <a:pPr algn="l"/>
            <a:r>
              <a:rPr lang="ro-RO" dirty="0"/>
              <a:t>Realizator</a:t>
            </a:r>
            <a:r>
              <a:rPr lang="en-US" dirty="0"/>
              <a:t>: M</a:t>
            </a:r>
            <a:r>
              <a:rPr lang="ro-RO" dirty="0"/>
              <a:t>ătieși Darius-Andrei</a:t>
            </a:r>
          </a:p>
          <a:p>
            <a:pPr algn="l"/>
            <a:r>
              <a:rPr lang="ro-RO" dirty="0"/>
              <a:t>Grupa</a:t>
            </a:r>
            <a:r>
              <a:rPr lang="en-US" dirty="0"/>
              <a:t>:30235</a:t>
            </a:r>
          </a:p>
          <a:p>
            <a:pPr algn="l"/>
            <a:r>
              <a:rPr lang="en-US" dirty="0"/>
              <a:t>An </a:t>
            </a:r>
            <a:r>
              <a:rPr lang="en-US" dirty="0" err="1"/>
              <a:t>universitar</a:t>
            </a:r>
            <a:r>
              <a:rPr lang="en-US" dirty="0"/>
              <a:t>: 2020-2021</a:t>
            </a:r>
          </a:p>
          <a:p>
            <a:pPr algn="l"/>
            <a:r>
              <a:rPr lang="en-US" dirty="0" err="1"/>
              <a:t>Profesor</a:t>
            </a:r>
            <a:r>
              <a:rPr lang="en-US" dirty="0"/>
              <a:t> </a:t>
            </a:r>
            <a:r>
              <a:rPr lang="en-US" dirty="0" err="1"/>
              <a:t>coord</a:t>
            </a:r>
            <a:r>
              <a:rPr lang="ro-RO" dirty="0"/>
              <a:t>o</a:t>
            </a:r>
            <a:r>
              <a:rPr lang="en-US" dirty="0" err="1"/>
              <a:t>nator</a:t>
            </a:r>
            <a:r>
              <a:rPr lang="en-US" dirty="0"/>
              <a:t>: Conf. Dr. </a:t>
            </a:r>
            <a:r>
              <a:rPr lang="en-US" dirty="0" err="1"/>
              <a:t>Mitrea</a:t>
            </a:r>
            <a:r>
              <a:rPr lang="en-US" dirty="0"/>
              <a:t> Paulina</a:t>
            </a:r>
          </a:p>
          <a:p>
            <a:endParaRPr lang="en-US" dirty="0"/>
          </a:p>
        </p:txBody>
      </p:sp>
    </p:spTree>
    <p:extLst>
      <p:ext uri="{BB962C8B-B14F-4D97-AF65-F5344CB8AC3E}">
        <p14:creationId xmlns:p14="http://schemas.microsoft.com/office/powerpoint/2010/main" val="604252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744CF0-C2CE-4BCC-85D5-0616F6FC1823}"/>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err="1">
                <a:solidFill>
                  <a:srgbClr val="FFFFFF"/>
                </a:solidFill>
              </a:rPr>
              <a:t>Diagrama</a:t>
            </a:r>
            <a:r>
              <a:rPr lang="en-US" sz="3000" dirty="0">
                <a:solidFill>
                  <a:srgbClr val="FFFFFF"/>
                </a:solidFill>
              </a:rPr>
              <a:t> de </a:t>
            </a:r>
            <a:br>
              <a:rPr lang="en-US" sz="3000" dirty="0">
                <a:solidFill>
                  <a:srgbClr val="FFFFFF"/>
                </a:solidFill>
              </a:rPr>
            </a:br>
            <a:r>
              <a:rPr lang="en-US" sz="3000" dirty="0" err="1">
                <a:solidFill>
                  <a:srgbClr val="FFFFFF"/>
                </a:solidFill>
              </a:rPr>
              <a:t>Cazuri</a:t>
            </a:r>
            <a:r>
              <a:rPr lang="en-US" sz="3000" dirty="0">
                <a:solidFill>
                  <a:srgbClr val="FFFFFF"/>
                </a:solidFill>
              </a:rPr>
              <a:t> de</a:t>
            </a:r>
            <a:br>
              <a:rPr lang="en-US" sz="3000" dirty="0">
                <a:solidFill>
                  <a:srgbClr val="FFFFFF"/>
                </a:solidFill>
              </a:rPr>
            </a:br>
            <a:r>
              <a:rPr lang="en-US" sz="3000" dirty="0" err="1">
                <a:solidFill>
                  <a:srgbClr val="FFFFFF"/>
                </a:solidFill>
              </a:rPr>
              <a:t>Utilizare</a:t>
            </a:r>
            <a:br>
              <a:rPr lang="en-US" sz="3000" dirty="0">
                <a:solidFill>
                  <a:srgbClr val="FFFFFF"/>
                </a:solidFill>
              </a:rPr>
            </a:br>
            <a:r>
              <a:rPr lang="en-US" sz="2000" dirty="0">
                <a:solidFill>
                  <a:srgbClr val="FFFFFF"/>
                </a:solidFill>
              </a:rPr>
              <a:t>-</a:t>
            </a:r>
            <a:r>
              <a:rPr lang="ro-RO" sz="2000" dirty="0">
                <a:solidFill>
                  <a:srgbClr val="FFFFFF"/>
                </a:solidFill>
              </a:rPr>
              <a:t>Bucătar</a:t>
            </a:r>
            <a:r>
              <a:rPr lang="en-US" sz="2000" dirty="0">
                <a:solidFill>
                  <a:srgbClr val="FFFFFF"/>
                </a:solidFill>
              </a:rPr>
              <a:t>-</a:t>
            </a:r>
          </a:p>
        </p:txBody>
      </p:sp>
      <p:pic>
        <p:nvPicPr>
          <p:cNvPr id="11" name="Content Placeholder 10" descr="Diagram&#10;&#10;Description automatically generated">
            <a:extLst>
              <a:ext uri="{FF2B5EF4-FFF2-40B4-BE49-F238E27FC236}">
                <a16:creationId xmlns:a16="http://schemas.microsoft.com/office/drawing/2014/main" id="{B1043F62-196D-4156-99BD-D8E1C13227A4}"/>
              </a:ext>
            </a:extLst>
          </p:cNvPr>
          <p:cNvPicPr>
            <a:picLocks noGrp="1" noChangeAspect="1"/>
          </p:cNvPicPr>
          <p:nvPr>
            <p:ph idx="1"/>
          </p:nvPr>
        </p:nvPicPr>
        <p:blipFill>
          <a:blip r:embed="rId2"/>
          <a:stretch>
            <a:fillRect/>
          </a:stretch>
        </p:blipFill>
        <p:spPr>
          <a:xfrm>
            <a:off x="5556706" y="675326"/>
            <a:ext cx="6060796" cy="4968813"/>
          </a:xfrm>
        </p:spPr>
      </p:pic>
    </p:spTree>
    <p:extLst>
      <p:ext uri="{BB962C8B-B14F-4D97-AF65-F5344CB8AC3E}">
        <p14:creationId xmlns:p14="http://schemas.microsoft.com/office/powerpoint/2010/main" val="2018529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744CF0-C2CE-4BCC-85D5-0616F6FC1823}"/>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err="1">
                <a:solidFill>
                  <a:srgbClr val="FFFFFF"/>
                </a:solidFill>
              </a:rPr>
              <a:t>Diagrama</a:t>
            </a:r>
            <a:r>
              <a:rPr lang="en-US" sz="3000" dirty="0">
                <a:solidFill>
                  <a:srgbClr val="FFFFFF"/>
                </a:solidFill>
              </a:rPr>
              <a:t> de </a:t>
            </a:r>
            <a:br>
              <a:rPr lang="en-US" sz="3000" dirty="0">
                <a:solidFill>
                  <a:srgbClr val="FFFFFF"/>
                </a:solidFill>
              </a:rPr>
            </a:br>
            <a:r>
              <a:rPr lang="en-US" sz="3000" dirty="0" err="1">
                <a:solidFill>
                  <a:srgbClr val="FFFFFF"/>
                </a:solidFill>
              </a:rPr>
              <a:t>Cazuri</a:t>
            </a:r>
            <a:r>
              <a:rPr lang="en-US" sz="3000" dirty="0">
                <a:solidFill>
                  <a:srgbClr val="FFFFFF"/>
                </a:solidFill>
              </a:rPr>
              <a:t> de</a:t>
            </a:r>
            <a:br>
              <a:rPr lang="en-US" sz="3000" dirty="0">
                <a:solidFill>
                  <a:srgbClr val="FFFFFF"/>
                </a:solidFill>
              </a:rPr>
            </a:br>
            <a:r>
              <a:rPr lang="en-US" sz="3000" dirty="0" err="1">
                <a:solidFill>
                  <a:srgbClr val="FFFFFF"/>
                </a:solidFill>
              </a:rPr>
              <a:t>Utilizare</a:t>
            </a:r>
            <a:br>
              <a:rPr lang="en-US" sz="3000" dirty="0">
                <a:solidFill>
                  <a:srgbClr val="FFFFFF"/>
                </a:solidFill>
              </a:rPr>
            </a:br>
            <a:r>
              <a:rPr lang="en-US" sz="2000" dirty="0">
                <a:solidFill>
                  <a:srgbClr val="FFFFFF"/>
                </a:solidFill>
              </a:rPr>
              <a:t>-</a:t>
            </a:r>
            <a:r>
              <a:rPr lang="en-US" sz="1600" dirty="0">
                <a:solidFill>
                  <a:srgbClr val="FFFFFF"/>
                </a:solidFill>
              </a:rPr>
              <a:t>Administrator</a:t>
            </a:r>
            <a:r>
              <a:rPr lang="en-US" sz="2000" dirty="0">
                <a:solidFill>
                  <a:srgbClr val="FFFFFF"/>
                </a:solidFill>
              </a:rPr>
              <a:t>-</a:t>
            </a:r>
          </a:p>
        </p:txBody>
      </p:sp>
      <p:pic>
        <p:nvPicPr>
          <p:cNvPr id="7" name="Content Placeholder 6" descr="Diagram&#10;&#10;Description automatically generated">
            <a:extLst>
              <a:ext uri="{FF2B5EF4-FFF2-40B4-BE49-F238E27FC236}">
                <a16:creationId xmlns:a16="http://schemas.microsoft.com/office/drawing/2014/main" id="{81AB0CB6-D013-4BA9-9883-81A1CBEFE730}"/>
              </a:ext>
            </a:extLst>
          </p:cNvPr>
          <p:cNvPicPr>
            <a:picLocks noGrp="1" noChangeAspect="1"/>
          </p:cNvPicPr>
          <p:nvPr>
            <p:ph idx="1"/>
          </p:nvPr>
        </p:nvPicPr>
        <p:blipFill>
          <a:blip r:embed="rId2"/>
          <a:stretch>
            <a:fillRect/>
          </a:stretch>
        </p:blipFill>
        <p:spPr>
          <a:xfrm>
            <a:off x="5222201" y="1095375"/>
            <a:ext cx="6590540" cy="4797425"/>
          </a:xfrm>
        </p:spPr>
      </p:pic>
    </p:spTree>
    <p:extLst>
      <p:ext uri="{BB962C8B-B14F-4D97-AF65-F5344CB8AC3E}">
        <p14:creationId xmlns:p14="http://schemas.microsoft.com/office/powerpoint/2010/main" val="832994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A27CE87-0036-40E9-BA83-D33212BA81D9}"/>
              </a:ext>
            </a:extLst>
          </p:cNvPr>
          <p:cNvSpPr>
            <a:spLocks noGrp="1"/>
          </p:cNvSpPr>
          <p:nvPr>
            <p:ph type="title"/>
          </p:nvPr>
        </p:nvSpPr>
        <p:spPr>
          <a:xfrm>
            <a:off x="7293430" y="1201939"/>
            <a:ext cx="4538508" cy="4398041"/>
          </a:xfrm>
          <a:prstGeom prst="ellipse">
            <a:avLst/>
          </a:prstGeom>
          <a:solidFill>
            <a:schemeClr val="accent2"/>
          </a:solidFill>
          <a:ln>
            <a:noFill/>
          </a:ln>
        </p:spPr>
        <p:txBody>
          <a:bodyPr>
            <a:normAutofit/>
          </a:bodyPr>
          <a:lstStyle/>
          <a:p>
            <a:r>
              <a:rPr lang="en-US" sz="3000" dirty="0" err="1">
                <a:solidFill>
                  <a:srgbClr val="FFFFFF"/>
                </a:solidFill>
              </a:rPr>
              <a:t>Diagrama</a:t>
            </a:r>
            <a:r>
              <a:rPr lang="en-US" sz="3000" dirty="0">
                <a:solidFill>
                  <a:srgbClr val="FFFFFF"/>
                </a:solidFill>
              </a:rPr>
              <a:t> de </a:t>
            </a:r>
            <a:r>
              <a:rPr lang="en-US" sz="3000" dirty="0" err="1">
                <a:solidFill>
                  <a:srgbClr val="FFFFFF"/>
                </a:solidFill>
              </a:rPr>
              <a:t>Arhitectur</a:t>
            </a:r>
            <a:r>
              <a:rPr lang="ro-RO" sz="3000" dirty="0">
                <a:solidFill>
                  <a:srgbClr val="FFFFFF"/>
                </a:solidFill>
              </a:rPr>
              <a:t>Ă</a:t>
            </a:r>
            <a:r>
              <a:rPr lang="en-US" sz="3000" dirty="0">
                <a:solidFill>
                  <a:srgbClr val="FFFFFF"/>
                </a:solidFill>
              </a:rPr>
              <a:t> general</a:t>
            </a:r>
            <a:r>
              <a:rPr lang="ro-RO" sz="3000" dirty="0">
                <a:solidFill>
                  <a:srgbClr val="FFFFFF"/>
                </a:solidFill>
              </a:rPr>
              <a:t>Ă</a:t>
            </a:r>
            <a:r>
              <a:rPr lang="en-US" sz="3000" dirty="0">
                <a:solidFill>
                  <a:srgbClr val="FFFFFF"/>
                </a:solidFill>
              </a:rPr>
              <a:t> </a:t>
            </a:r>
            <a:r>
              <a:rPr lang="en-US" sz="3000" dirty="0" err="1">
                <a:solidFill>
                  <a:srgbClr val="FFFFFF"/>
                </a:solidFill>
              </a:rPr>
              <a:t>sistem</a:t>
            </a:r>
            <a:endParaRPr lang="en-US" sz="3000" dirty="0">
              <a:solidFill>
                <a:srgbClr val="FFFFFF"/>
              </a:solidFill>
            </a:endParaRPr>
          </a:p>
        </p:txBody>
      </p:sp>
      <p:pic>
        <p:nvPicPr>
          <p:cNvPr id="3" name="Picture 2" descr="Diagram&#10;&#10;Description automatically generated">
            <a:extLst>
              <a:ext uri="{FF2B5EF4-FFF2-40B4-BE49-F238E27FC236}">
                <a16:creationId xmlns:a16="http://schemas.microsoft.com/office/drawing/2014/main" id="{F3618DD7-5381-415A-8B27-31E5142B5488}"/>
              </a:ext>
            </a:extLst>
          </p:cNvPr>
          <p:cNvPicPr>
            <a:picLocks noChangeAspect="1"/>
          </p:cNvPicPr>
          <p:nvPr/>
        </p:nvPicPr>
        <p:blipFill>
          <a:blip r:embed="rId2"/>
          <a:stretch>
            <a:fillRect/>
          </a:stretch>
        </p:blipFill>
        <p:spPr>
          <a:xfrm>
            <a:off x="1146754" y="1965008"/>
            <a:ext cx="6146676" cy="2721292"/>
          </a:xfrm>
          <a:prstGeom prst="rect">
            <a:avLst/>
          </a:prstGeom>
        </p:spPr>
      </p:pic>
    </p:spTree>
    <p:extLst>
      <p:ext uri="{BB962C8B-B14F-4D97-AF65-F5344CB8AC3E}">
        <p14:creationId xmlns:p14="http://schemas.microsoft.com/office/powerpoint/2010/main" val="44630152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A27CE87-0036-40E9-BA83-D33212BA81D9}"/>
              </a:ext>
            </a:extLst>
          </p:cNvPr>
          <p:cNvSpPr>
            <a:spLocks noGrp="1"/>
          </p:cNvSpPr>
          <p:nvPr>
            <p:ph type="title"/>
          </p:nvPr>
        </p:nvSpPr>
        <p:spPr>
          <a:xfrm>
            <a:off x="643468" y="820010"/>
            <a:ext cx="3415288" cy="3212654"/>
          </a:xfrm>
          <a:prstGeom prst="ellipse">
            <a:avLst/>
          </a:prstGeom>
          <a:noFill/>
          <a:ln>
            <a:solidFill>
              <a:schemeClr val="bg1"/>
            </a:solidFill>
          </a:ln>
        </p:spPr>
        <p:txBody>
          <a:bodyPr vert="horz" lIns="274320" tIns="182880" rIns="274320" bIns="182880" rtlCol="0" anchor="ctr" anchorCtr="1">
            <a:normAutofit/>
          </a:bodyPr>
          <a:lstStyle/>
          <a:p>
            <a:r>
              <a:rPr lang="en-US" sz="1800">
                <a:solidFill>
                  <a:schemeClr val="bg1"/>
                </a:solidFill>
              </a:rPr>
              <a:t>Diagrama de ArhitecturĂ generalĂ sistem</a:t>
            </a:r>
            <a:br>
              <a:rPr lang="en-US" sz="1800">
                <a:solidFill>
                  <a:schemeClr val="bg1"/>
                </a:solidFill>
              </a:rPr>
            </a:br>
            <a:r>
              <a:rPr lang="en-US" sz="1800">
                <a:solidFill>
                  <a:schemeClr val="bg1"/>
                </a:solidFill>
              </a:rPr>
              <a:t>-Explicită pe module-</a:t>
            </a:r>
          </a:p>
        </p:txBody>
      </p:sp>
      <p:pic>
        <p:nvPicPr>
          <p:cNvPr id="4" name="Picture 3" descr="Diagram&#10;&#10;Description automatically generated">
            <a:extLst>
              <a:ext uri="{FF2B5EF4-FFF2-40B4-BE49-F238E27FC236}">
                <a16:creationId xmlns:a16="http://schemas.microsoft.com/office/drawing/2014/main" id="{59CC400B-9EC0-47C0-A75F-B2A8199D2583}"/>
              </a:ext>
            </a:extLst>
          </p:cNvPr>
          <p:cNvPicPr>
            <a:picLocks noChangeAspect="1"/>
          </p:cNvPicPr>
          <p:nvPr/>
        </p:nvPicPr>
        <p:blipFill>
          <a:blip r:embed="rId2"/>
          <a:stretch>
            <a:fillRect/>
          </a:stretch>
        </p:blipFill>
        <p:spPr>
          <a:xfrm>
            <a:off x="6232017" y="643467"/>
            <a:ext cx="4382261" cy="5410199"/>
          </a:xfrm>
          <a:prstGeom prst="rect">
            <a:avLst/>
          </a:prstGeom>
        </p:spPr>
      </p:pic>
    </p:spTree>
    <p:extLst>
      <p:ext uri="{BB962C8B-B14F-4D97-AF65-F5344CB8AC3E}">
        <p14:creationId xmlns:p14="http://schemas.microsoft.com/office/powerpoint/2010/main" val="131621402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1A89A1-A93F-4E2B-8A70-D64B111D1825}"/>
              </a:ext>
            </a:extLst>
          </p:cNvPr>
          <p:cNvSpPr>
            <a:spLocks noGrp="1"/>
          </p:cNvSpPr>
          <p:nvPr>
            <p:ph type="title"/>
          </p:nvPr>
        </p:nvSpPr>
        <p:spPr>
          <a:xfrm>
            <a:off x="1949518" y="1059838"/>
            <a:ext cx="3632052" cy="4738324"/>
          </a:xfrm>
          <a:noFill/>
          <a:ln>
            <a:noFill/>
          </a:ln>
        </p:spPr>
        <p:txBody>
          <a:bodyPr>
            <a:normAutofit/>
          </a:bodyPr>
          <a:lstStyle/>
          <a:p>
            <a:r>
              <a:rPr lang="ro-RO" sz="3600" dirty="0">
                <a:solidFill>
                  <a:schemeClr val="bg1"/>
                </a:solidFill>
              </a:rPr>
              <a:t>Diagrama de clase</a:t>
            </a:r>
            <a:endParaRPr lang="en-US" sz="3600" dirty="0">
              <a:solidFill>
                <a:schemeClr val="bg1"/>
              </a:solidFill>
            </a:endParaRPr>
          </a:p>
        </p:txBody>
      </p:sp>
      <p:pic>
        <p:nvPicPr>
          <p:cNvPr id="6" name="Content Placeholder 5" descr="Diagram&#10;&#10;Description automatically generated">
            <a:extLst>
              <a:ext uri="{FF2B5EF4-FFF2-40B4-BE49-F238E27FC236}">
                <a16:creationId xmlns:a16="http://schemas.microsoft.com/office/drawing/2014/main" id="{ACD0D438-F358-48BC-8A9D-980966AFAA2C}"/>
              </a:ext>
            </a:extLst>
          </p:cNvPr>
          <p:cNvPicPr>
            <a:picLocks noGrp="1" noChangeAspect="1"/>
          </p:cNvPicPr>
          <p:nvPr>
            <p:ph idx="1"/>
          </p:nvPr>
        </p:nvPicPr>
        <p:blipFill>
          <a:blip r:embed="rId2"/>
          <a:stretch>
            <a:fillRect/>
          </a:stretch>
        </p:blipFill>
        <p:spPr>
          <a:xfrm>
            <a:off x="6727506" y="0"/>
            <a:ext cx="4340544" cy="6858000"/>
          </a:xfrm>
        </p:spPr>
      </p:pic>
    </p:spTree>
    <p:extLst>
      <p:ext uri="{BB962C8B-B14F-4D97-AF65-F5344CB8AC3E}">
        <p14:creationId xmlns:p14="http://schemas.microsoft.com/office/powerpoint/2010/main" val="236228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1A89A1-A93F-4E2B-8A70-D64B111D1825}"/>
              </a:ext>
            </a:extLst>
          </p:cNvPr>
          <p:cNvSpPr>
            <a:spLocks noGrp="1"/>
          </p:cNvSpPr>
          <p:nvPr>
            <p:ph type="title"/>
          </p:nvPr>
        </p:nvSpPr>
        <p:spPr>
          <a:xfrm>
            <a:off x="1949518" y="1059838"/>
            <a:ext cx="3632052" cy="4738324"/>
          </a:xfrm>
          <a:noFill/>
          <a:ln>
            <a:noFill/>
          </a:ln>
        </p:spPr>
        <p:txBody>
          <a:bodyPr>
            <a:normAutofit/>
          </a:bodyPr>
          <a:lstStyle/>
          <a:p>
            <a:r>
              <a:rPr lang="ro-RO" sz="3600" dirty="0">
                <a:solidFill>
                  <a:schemeClr val="bg1"/>
                </a:solidFill>
              </a:rPr>
              <a:t>Diagrama de Obiecte</a:t>
            </a:r>
            <a:br>
              <a:rPr lang="ro-RO" sz="3600" dirty="0">
                <a:solidFill>
                  <a:schemeClr val="bg1"/>
                </a:solidFill>
              </a:rPr>
            </a:br>
            <a:r>
              <a:rPr lang="ro-RO" sz="1800" dirty="0">
                <a:solidFill>
                  <a:schemeClr val="bg1"/>
                </a:solidFill>
              </a:rPr>
              <a:t>-client-</a:t>
            </a:r>
            <a:endParaRPr lang="en-US" sz="1800"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DC7ECACF-9321-45AF-AB4F-B490CBA29C38}"/>
              </a:ext>
            </a:extLst>
          </p:cNvPr>
          <p:cNvPicPr>
            <a:picLocks noChangeAspect="1"/>
          </p:cNvPicPr>
          <p:nvPr/>
        </p:nvPicPr>
        <p:blipFill>
          <a:blip r:embed="rId2"/>
          <a:stretch>
            <a:fillRect/>
          </a:stretch>
        </p:blipFill>
        <p:spPr>
          <a:xfrm>
            <a:off x="6099570" y="800100"/>
            <a:ext cx="6092430" cy="5105400"/>
          </a:xfrm>
          <a:prstGeom prst="rect">
            <a:avLst/>
          </a:prstGeom>
        </p:spPr>
      </p:pic>
    </p:spTree>
    <p:extLst>
      <p:ext uri="{BB962C8B-B14F-4D97-AF65-F5344CB8AC3E}">
        <p14:creationId xmlns:p14="http://schemas.microsoft.com/office/powerpoint/2010/main" val="2084692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70D06-0936-4D10-B142-2C1FBB885E9C}"/>
              </a:ext>
            </a:extLst>
          </p:cNvPr>
          <p:cNvSpPr>
            <a:spLocks noGrp="1"/>
          </p:cNvSpPr>
          <p:nvPr>
            <p:ph type="title"/>
          </p:nvPr>
        </p:nvSpPr>
        <p:spPr>
          <a:xfrm>
            <a:off x="804672" y="2404872"/>
            <a:ext cx="3044950" cy="1627792"/>
          </a:xfrm>
          <a:prstGeom prst="ellipse">
            <a:avLst/>
          </a:prstGeom>
        </p:spPr>
        <p:txBody>
          <a:bodyPr vert="horz" lIns="274320" tIns="182880" rIns="274320" bIns="182880" rtlCol="0" anchor="ctr" anchorCtr="1">
            <a:normAutofit/>
          </a:bodyPr>
          <a:lstStyle/>
          <a:p>
            <a:r>
              <a:rPr lang="en-US" sz="1500" dirty="0" err="1"/>
              <a:t>Diagrama</a:t>
            </a:r>
            <a:r>
              <a:rPr lang="en-US" sz="1500" dirty="0"/>
              <a:t> de </a:t>
            </a:r>
            <a:br>
              <a:rPr lang="en-US" sz="1500" dirty="0"/>
            </a:br>
            <a:r>
              <a:rPr lang="en-US" sz="1500" dirty="0" err="1"/>
              <a:t>secvențe</a:t>
            </a:r>
            <a:br>
              <a:rPr lang="en-US" sz="1500" dirty="0"/>
            </a:br>
            <a:r>
              <a:rPr lang="en-US" sz="1000" dirty="0"/>
              <a:t>-client-</a:t>
            </a:r>
          </a:p>
        </p:txBody>
      </p:sp>
      <p:pic>
        <p:nvPicPr>
          <p:cNvPr id="5" name="Content Placeholder 4" descr="A picture containing table&#10;&#10;Description automatically generated">
            <a:extLst>
              <a:ext uri="{FF2B5EF4-FFF2-40B4-BE49-F238E27FC236}">
                <a16:creationId xmlns:a16="http://schemas.microsoft.com/office/drawing/2014/main" id="{9780D0F1-C0D0-4BA5-9723-D22FEDCCDB82}"/>
              </a:ext>
            </a:extLst>
          </p:cNvPr>
          <p:cNvPicPr>
            <a:picLocks noGrp="1" noChangeAspect="1"/>
          </p:cNvPicPr>
          <p:nvPr>
            <p:ph idx="1"/>
          </p:nvPr>
        </p:nvPicPr>
        <p:blipFill>
          <a:blip r:embed="rId2"/>
          <a:stretch>
            <a:fillRect/>
          </a:stretch>
        </p:blipFill>
        <p:spPr>
          <a:xfrm>
            <a:off x="4644219" y="352425"/>
            <a:ext cx="7547781" cy="6181725"/>
          </a:xfrm>
          <a:prstGeom prst="rect">
            <a:avLst/>
          </a:prstGeom>
        </p:spPr>
      </p:pic>
    </p:spTree>
    <p:extLst>
      <p:ext uri="{BB962C8B-B14F-4D97-AF65-F5344CB8AC3E}">
        <p14:creationId xmlns:p14="http://schemas.microsoft.com/office/powerpoint/2010/main" val="86635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70D06-0936-4D10-B142-2C1FBB885E9C}"/>
              </a:ext>
            </a:extLst>
          </p:cNvPr>
          <p:cNvSpPr>
            <a:spLocks noGrp="1"/>
          </p:cNvSpPr>
          <p:nvPr>
            <p:ph type="title"/>
          </p:nvPr>
        </p:nvSpPr>
        <p:spPr>
          <a:xfrm>
            <a:off x="2231136" y="964692"/>
            <a:ext cx="7729728" cy="1188720"/>
          </a:xfrm>
          <a:prstGeom prst="ellipse">
            <a:avLst/>
          </a:prstGeom>
          <a:ln>
            <a:solidFill>
              <a:srgbClr val="404040"/>
            </a:solidFill>
          </a:ln>
        </p:spPr>
        <p:txBody>
          <a:bodyPr vert="horz" lIns="182880" tIns="182880" rIns="182880" bIns="182880" rtlCol="0" anchor="ctr">
            <a:normAutofit fontScale="90000"/>
          </a:bodyPr>
          <a:lstStyle/>
          <a:p>
            <a:r>
              <a:rPr lang="en-US" sz="2200" dirty="0" err="1"/>
              <a:t>Diagrama</a:t>
            </a:r>
            <a:r>
              <a:rPr lang="en-US" sz="2200" dirty="0"/>
              <a:t> de </a:t>
            </a:r>
            <a:br>
              <a:rPr lang="en-US" sz="2200" dirty="0"/>
            </a:br>
            <a:r>
              <a:rPr lang="en-US" sz="2200" dirty="0" err="1"/>
              <a:t>secvențe</a:t>
            </a:r>
            <a:br>
              <a:rPr lang="en-US" sz="1100" dirty="0"/>
            </a:br>
            <a:r>
              <a:rPr lang="en-US" sz="1600" dirty="0"/>
              <a:t>-</a:t>
            </a:r>
            <a:r>
              <a:rPr lang="en-US" sz="1600" dirty="0" err="1"/>
              <a:t>Vizitator</a:t>
            </a:r>
            <a:r>
              <a:rPr lang="en-US" sz="1600" dirty="0"/>
              <a:t>-</a:t>
            </a:r>
          </a:p>
        </p:txBody>
      </p:sp>
      <p:pic>
        <p:nvPicPr>
          <p:cNvPr id="7" name="Content Placeholder 6" descr="Diagram&#10;&#10;Description automatically generated">
            <a:extLst>
              <a:ext uri="{FF2B5EF4-FFF2-40B4-BE49-F238E27FC236}">
                <a16:creationId xmlns:a16="http://schemas.microsoft.com/office/drawing/2014/main" id="{F7549114-192B-4378-88E3-206B76F44E55}"/>
              </a:ext>
            </a:extLst>
          </p:cNvPr>
          <p:cNvPicPr>
            <a:picLocks noGrp="1" noChangeAspect="1"/>
          </p:cNvPicPr>
          <p:nvPr>
            <p:ph idx="1"/>
          </p:nvPr>
        </p:nvPicPr>
        <p:blipFill>
          <a:blip r:embed="rId2"/>
          <a:stretch>
            <a:fillRect/>
          </a:stretch>
        </p:blipFill>
        <p:spPr>
          <a:xfrm>
            <a:off x="1661455" y="2482596"/>
            <a:ext cx="8880763" cy="2930652"/>
          </a:xfrm>
          <a:prstGeom prst="rect">
            <a:avLst/>
          </a:prstGeom>
        </p:spPr>
      </p:pic>
    </p:spTree>
    <p:extLst>
      <p:ext uri="{BB962C8B-B14F-4D97-AF65-F5344CB8AC3E}">
        <p14:creationId xmlns:p14="http://schemas.microsoft.com/office/powerpoint/2010/main" val="267600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70D06-0936-4D10-B142-2C1FBB885E9C}"/>
              </a:ext>
            </a:extLst>
          </p:cNvPr>
          <p:cNvSpPr>
            <a:spLocks noGrp="1"/>
          </p:cNvSpPr>
          <p:nvPr>
            <p:ph type="title"/>
          </p:nvPr>
        </p:nvSpPr>
        <p:spPr>
          <a:xfrm>
            <a:off x="1600200" y="4269282"/>
            <a:ext cx="8991600" cy="1264762"/>
          </a:xfrm>
          <a:prstGeom prst="ellipse">
            <a:avLst/>
          </a:prstGeom>
        </p:spPr>
        <p:txBody>
          <a:bodyPr vert="horz" lIns="274320" tIns="182880" rIns="274320" bIns="182880" rtlCol="0" anchor="ctr" anchorCtr="1">
            <a:noAutofit/>
          </a:bodyPr>
          <a:lstStyle/>
          <a:p>
            <a:r>
              <a:rPr lang="en-US" sz="2000" dirty="0" err="1"/>
              <a:t>Diagrama</a:t>
            </a:r>
            <a:r>
              <a:rPr lang="en-US" sz="2000" dirty="0"/>
              <a:t> de </a:t>
            </a:r>
            <a:br>
              <a:rPr lang="en-US" sz="2000" dirty="0"/>
            </a:br>
            <a:r>
              <a:rPr lang="en-US" sz="2000" dirty="0" err="1"/>
              <a:t>secvențe</a:t>
            </a:r>
            <a:br>
              <a:rPr lang="en-US" sz="2000" dirty="0"/>
            </a:br>
            <a:r>
              <a:rPr lang="en-US" sz="1400" dirty="0"/>
              <a:t>-</a:t>
            </a:r>
            <a:r>
              <a:rPr lang="ro-RO" sz="1400" dirty="0"/>
              <a:t>Bucătar</a:t>
            </a:r>
            <a:r>
              <a:rPr lang="en-US" sz="1400" dirty="0"/>
              <a:t>-</a:t>
            </a:r>
          </a:p>
        </p:txBody>
      </p:sp>
      <p:pic>
        <p:nvPicPr>
          <p:cNvPr id="6" name="Content Placeholder 5" descr="Diagram&#10;&#10;Description automatically generated">
            <a:extLst>
              <a:ext uri="{FF2B5EF4-FFF2-40B4-BE49-F238E27FC236}">
                <a16:creationId xmlns:a16="http://schemas.microsoft.com/office/drawing/2014/main" id="{31BBB76E-5A42-4054-A59D-207BA2E7E0AD}"/>
              </a:ext>
            </a:extLst>
          </p:cNvPr>
          <p:cNvPicPr>
            <a:picLocks noGrp="1" noChangeAspect="1"/>
          </p:cNvPicPr>
          <p:nvPr>
            <p:ph idx="1"/>
          </p:nvPr>
        </p:nvPicPr>
        <p:blipFill>
          <a:blip r:embed="rId2"/>
          <a:stretch>
            <a:fillRect/>
          </a:stretch>
        </p:blipFill>
        <p:spPr>
          <a:xfrm>
            <a:off x="3048000" y="466726"/>
            <a:ext cx="6292077" cy="3672980"/>
          </a:xfrm>
        </p:spPr>
      </p:pic>
    </p:spTree>
    <p:extLst>
      <p:ext uri="{BB962C8B-B14F-4D97-AF65-F5344CB8AC3E}">
        <p14:creationId xmlns:p14="http://schemas.microsoft.com/office/powerpoint/2010/main" val="3924297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70D06-0936-4D10-B142-2C1FBB885E9C}"/>
              </a:ext>
            </a:extLst>
          </p:cNvPr>
          <p:cNvSpPr>
            <a:spLocks noGrp="1"/>
          </p:cNvSpPr>
          <p:nvPr>
            <p:ph type="title"/>
          </p:nvPr>
        </p:nvSpPr>
        <p:spPr>
          <a:xfrm>
            <a:off x="804672" y="2404872"/>
            <a:ext cx="3044950" cy="1627792"/>
          </a:xfrm>
          <a:prstGeom prst="ellipse">
            <a:avLst/>
          </a:prstGeom>
        </p:spPr>
        <p:txBody>
          <a:bodyPr vert="horz" lIns="274320" tIns="182880" rIns="274320" bIns="182880" rtlCol="0" anchor="ctr" anchorCtr="1">
            <a:normAutofit/>
          </a:bodyPr>
          <a:lstStyle/>
          <a:p>
            <a:r>
              <a:rPr lang="en-US" sz="1800"/>
              <a:t>Diagrama de</a:t>
            </a:r>
            <a:br>
              <a:rPr lang="en-US" sz="1800"/>
            </a:br>
            <a:r>
              <a:rPr lang="en-US" sz="1800"/>
              <a:t>Activitate</a:t>
            </a:r>
          </a:p>
        </p:txBody>
      </p:sp>
      <p:pic>
        <p:nvPicPr>
          <p:cNvPr id="6" name="Content Placeholder 5" descr="Diagram&#10;&#10;Description automatically generated">
            <a:extLst>
              <a:ext uri="{FF2B5EF4-FFF2-40B4-BE49-F238E27FC236}">
                <a16:creationId xmlns:a16="http://schemas.microsoft.com/office/drawing/2014/main" id="{E3AE0D4E-185F-420E-B381-A4AE6C7E88CB}"/>
              </a:ext>
            </a:extLst>
          </p:cNvPr>
          <p:cNvPicPr>
            <a:picLocks noGrp="1" noChangeAspect="1"/>
          </p:cNvPicPr>
          <p:nvPr>
            <p:ph idx="1"/>
          </p:nvPr>
        </p:nvPicPr>
        <p:blipFill>
          <a:blip r:embed="rId2"/>
          <a:stretch>
            <a:fillRect/>
          </a:stretch>
        </p:blipFill>
        <p:spPr>
          <a:xfrm>
            <a:off x="6095999" y="0"/>
            <a:ext cx="4333875" cy="6857999"/>
          </a:xfrm>
          <a:prstGeom prst="rect">
            <a:avLst/>
          </a:prstGeom>
        </p:spPr>
      </p:pic>
    </p:spTree>
    <p:extLst>
      <p:ext uri="{BB962C8B-B14F-4D97-AF65-F5344CB8AC3E}">
        <p14:creationId xmlns:p14="http://schemas.microsoft.com/office/powerpoint/2010/main" val="937295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DC78-747E-4F3F-B308-417107D618F4}"/>
              </a:ext>
            </a:extLst>
          </p:cNvPr>
          <p:cNvSpPr>
            <a:spLocks noGrp="1"/>
          </p:cNvSpPr>
          <p:nvPr>
            <p:ph type="title"/>
          </p:nvPr>
        </p:nvSpPr>
        <p:spPr/>
        <p:txBody>
          <a:bodyPr/>
          <a:lstStyle/>
          <a:p>
            <a:r>
              <a:rPr lang="en-US" dirty="0" err="1"/>
              <a:t>Prezentare</a:t>
            </a:r>
            <a:r>
              <a:rPr lang="en-US" dirty="0"/>
              <a:t> general</a:t>
            </a:r>
            <a:r>
              <a:rPr lang="ro-RO" dirty="0"/>
              <a:t>Ă</a:t>
            </a:r>
            <a:endParaRPr lang="en-US" dirty="0"/>
          </a:p>
        </p:txBody>
      </p:sp>
      <p:sp>
        <p:nvSpPr>
          <p:cNvPr id="3" name="Content Placeholder 2">
            <a:extLst>
              <a:ext uri="{FF2B5EF4-FFF2-40B4-BE49-F238E27FC236}">
                <a16:creationId xmlns:a16="http://schemas.microsoft.com/office/drawing/2014/main" id="{B6C6326A-3715-47B4-9C11-B2139039909A}"/>
              </a:ext>
            </a:extLst>
          </p:cNvPr>
          <p:cNvSpPr>
            <a:spLocks noGrp="1"/>
          </p:cNvSpPr>
          <p:nvPr>
            <p:ph idx="1"/>
          </p:nvPr>
        </p:nvSpPr>
        <p:spPr>
          <a:xfrm>
            <a:off x="2231136" y="2638044"/>
            <a:ext cx="7729728" cy="4019430"/>
          </a:xfrm>
        </p:spPr>
        <p:txBody>
          <a:bodyPr>
            <a:normAutofit fontScale="92500" lnSpcReduction="20000"/>
          </a:bodyPr>
          <a:lstStyle/>
          <a:p>
            <a:r>
              <a:rPr lang="ro-RO" sz="1800" i="1" dirty="0">
                <a:effectLst/>
                <a:latin typeface="Times New Roman" panose="02020603050405020304" pitchFamily="18" charset="0"/>
                <a:ea typeface="Times New Roman" panose="02020603050405020304" pitchFamily="18" charset="0"/>
              </a:rPr>
              <a:t>        Cantina Leul </a:t>
            </a:r>
            <a:r>
              <a:rPr lang="ro-RO" sz="1800" dirty="0">
                <a:effectLst/>
                <a:latin typeface="Times New Roman" panose="02020603050405020304" pitchFamily="18" charset="0"/>
                <a:ea typeface="Times New Roman" panose="02020603050405020304" pitchFamily="18" charset="0"/>
              </a:rPr>
              <a:t>este o platformă online pentru cantină dedicată studenților și membrilor Universității Tehnice din Cluj-Napoca. Site-ul reprezintă un intermediar între bucătari și clienți. </a:t>
            </a:r>
          </a:p>
          <a:p>
            <a:r>
              <a:rPr lang="ro-RO" dirty="0">
                <a:latin typeface="Times New Roman" panose="02020603050405020304" pitchFamily="18" charset="0"/>
              </a:rPr>
              <a:t>        </a:t>
            </a:r>
            <a:r>
              <a:rPr lang="ro-RO" b="1" dirty="0">
                <a:solidFill>
                  <a:schemeClr val="tx1"/>
                </a:solidFill>
                <a:latin typeface="Times New Roman" panose="02020603050405020304" pitchFamily="18" charset="0"/>
              </a:rPr>
              <a:t>Studenții</a:t>
            </a:r>
            <a:r>
              <a:rPr lang="ro-RO" dirty="0">
                <a:latin typeface="Times New Roman" panose="02020603050405020304" pitchFamily="18" charset="0"/>
              </a:rPr>
              <a:t> vor putea să își aleagă dintr-o gama limitată de produse, aceasta din urmă fiind restricționată atât de ziua saptămânii cât și de numărul de alimente pregătite într-o zi de bucătari specializați.  Aceștia vor putea beneficia ulterior și de o anumită reducere de 15% în urma creări unui abonament.</a:t>
            </a:r>
          </a:p>
          <a:p>
            <a:r>
              <a:rPr lang="ro-RO" dirty="0">
                <a:latin typeface="Times New Roman" panose="02020603050405020304" pitchFamily="18" charset="0"/>
              </a:rPr>
              <a:t>        </a:t>
            </a:r>
            <a:r>
              <a:rPr lang="ro-RO" b="1" dirty="0">
                <a:latin typeface="Times New Roman" panose="02020603050405020304" pitchFamily="18" charset="0"/>
              </a:rPr>
              <a:t>Membrii unei catedrei UTCN</a:t>
            </a:r>
            <a:r>
              <a:rPr lang="ro-RO" dirty="0">
                <a:latin typeface="Times New Roman" panose="02020603050405020304" pitchFamily="18" charset="0"/>
              </a:rPr>
              <a:t> vor avea parte de aceleași funcționalități, cu excepția abonării deoarece aceștia au gratuitate la toate produsele. </a:t>
            </a:r>
          </a:p>
          <a:p>
            <a:r>
              <a:rPr lang="ro-RO" sz="1800" dirty="0">
                <a:effectLst/>
                <a:latin typeface="Times New Roman" panose="02020603050405020304" pitchFamily="18" charset="0"/>
                <a:ea typeface="Times New Roman" panose="02020603050405020304" pitchFamily="18" charset="0"/>
              </a:rPr>
              <a:t>        Beneficiile pe care această aplicație le furnizează este atât pentru bucătari astfel pregătind din timp produsele pentru ridicare, dar și pentru studenți care nu trebuie să piardă vremea.</a:t>
            </a:r>
            <a:endParaRPr lang="en-US" sz="1800" dirty="0">
              <a:effectLst/>
              <a:latin typeface="Times New Roman" panose="02020603050405020304" pitchFamily="18" charset="0"/>
              <a:ea typeface="Times New Roman" panose="02020603050405020304" pitchFamily="18" charset="0"/>
            </a:endParaRPr>
          </a:p>
          <a:p>
            <a:r>
              <a:rPr lang="ro-RO"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 </a:t>
            </a:r>
            <a:r>
              <a:rPr lang="en-US" sz="1800" dirty="0" err="1">
                <a:effectLst/>
                <a:latin typeface="Times New Roman" panose="02020603050405020304" pitchFamily="18" charset="0"/>
                <a:ea typeface="Times New Roman" panose="02020603050405020304" pitchFamily="18" charset="0"/>
              </a:rPr>
              <a:t>asem</a:t>
            </a:r>
            <a:r>
              <a:rPr lang="ro-RO" dirty="0">
                <a:latin typeface="Times New Roman" panose="02020603050405020304" pitchFamily="18" charset="0"/>
                <a:ea typeface="Times New Roman" panose="02020603050405020304" pitchFamily="18" charset="0"/>
              </a:rPr>
              <a:t>ănare cu alte platforme de acest tip, aplicația va fi similară unui site care oferă produse spre vânzare. De exemplu, site-ului cantinei UBB( pentru cantina din zona Hașdeu-https://www.ubbcluj.ro/ro/studenti/cantine/cantina_hasdeu).</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16450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Diagram&#10;&#10;Description automatically generated">
            <a:extLst>
              <a:ext uri="{FF2B5EF4-FFF2-40B4-BE49-F238E27FC236}">
                <a16:creationId xmlns:a16="http://schemas.microsoft.com/office/drawing/2014/main" id="{637AA8AC-D921-41B0-91EA-9769B5499AE9}"/>
              </a:ext>
            </a:extLst>
          </p:cNvPr>
          <p:cNvPicPr>
            <a:picLocks noGrp="1" noChangeAspect="1"/>
          </p:cNvPicPr>
          <p:nvPr>
            <p:ph idx="1"/>
          </p:nvPr>
        </p:nvPicPr>
        <p:blipFill>
          <a:blip r:embed="rId2"/>
          <a:stretch>
            <a:fillRect/>
          </a:stretch>
        </p:blipFill>
        <p:spPr>
          <a:xfrm>
            <a:off x="2104008" y="1271016"/>
            <a:ext cx="7578645" cy="4315968"/>
          </a:xfrm>
          <a:prstGeom prst="rect">
            <a:avLst/>
          </a:prstGeom>
        </p:spPr>
      </p:pic>
      <p:sp>
        <p:nvSpPr>
          <p:cNvPr id="45" name="Oval 44">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70D06-0936-4D10-B142-2C1FBB885E9C}"/>
              </a:ext>
            </a:extLst>
          </p:cNvPr>
          <p:cNvSpPr>
            <a:spLocks noGrp="1"/>
          </p:cNvSpPr>
          <p:nvPr>
            <p:ph type="title"/>
          </p:nvPr>
        </p:nvSpPr>
        <p:spPr>
          <a:xfrm>
            <a:off x="-42792" y="431190"/>
            <a:ext cx="3508328" cy="2544640"/>
          </a:xfrm>
          <a:prstGeom prst="ellipse">
            <a:avLst/>
          </a:prstGeom>
          <a:noFill/>
          <a:ln>
            <a:noFill/>
          </a:ln>
        </p:spPr>
        <p:txBody>
          <a:bodyPr vert="horz" lIns="182880" tIns="182880" rIns="182880" bIns="182880" rtlCol="0" anchor="ctr" anchorCtr="1">
            <a:normAutofit/>
          </a:bodyPr>
          <a:lstStyle/>
          <a:p>
            <a:r>
              <a:rPr lang="en-US" sz="2000" dirty="0" err="1">
                <a:solidFill>
                  <a:srgbClr val="FFFFFF"/>
                </a:solidFill>
              </a:rPr>
              <a:t>Diagrama</a:t>
            </a:r>
            <a:r>
              <a:rPr lang="en-US" sz="2000" dirty="0">
                <a:solidFill>
                  <a:srgbClr val="FFFFFF"/>
                </a:solidFill>
              </a:rPr>
              <a:t> de </a:t>
            </a:r>
            <a:br>
              <a:rPr lang="en-US" sz="2000" dirty="0">
                <a:solidFill>
                  <a:srgbClr val="FFFFFF"/>
                </a:solidFill>
              </a:rPr>
            </a:br>
            <a:r>
              <a:rPr lang="en-US" sz="2000" dirty="0" err="1">
                <a:solidFill>
                  <a:srgbClr val="FFFFFF"/>
                </a:solidFill>
              </a:rPr>
              <a:t>Tranziție</a:t>
            </a:r>
            <a:r>
              <a:rPr lang="en-US" sz="2000" dirty="0">
                <a:solidFill>
                  <a:srgbClr val="FFFFFF"/>
                </a:solidFill>
              </a:rPr>
              <a:t> </a:t>
            </a:r>
            <a:r>
              <a:rPr lang="en-US" sz="2000" dirty="0" err="1">
                <a:solidFill>
                  <a:srgbClr val="FFFFFF"/>
                </a:solidFill>
              </a:rPr>
              <a:t>stări</a:t>
            </a:r>
            <a:br>
              <a:rPr lang="en-US" sz="1100" dirty="0">
                <a:solidFill>
                  <a:srgbClr val="FFFFFF"/>
                </a:solidFill>
              </a:rPr>
            </a:br>
            <a:endParaRPr lang="en-US" sz="1100" dirty="0">
              <a:solidFill>
                <a:srgbClr val="FFFFFF"/>
              </a:solidFill>
            </a:endParaRPr>
          </a:p>
        </p:txBody>
      </p:sp>
    </p:spTree>
    <p:extLst>
      <p:ext uri="{BB962C8B-B14F-4D97-AF65-F5344CB8AC3E}">
        <p14:creationId xmlns:p14="http://schemas.microsoft.com/office/powerpoint/2010/main" val="157838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4">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70D06-0936-4D10-B142-2C1FBB885E9C}"/>
              </a:ext>
            </a:extLst>
          </p:cNvPr>
          <p:cNvSpPr>
            <a:spLocks noGrp="1"/>
          </p:cNvSpPr>
          <p:nvPr>
            <p:ph type="title"/>
          </p:nvPr>
        </p:nvSpPr>
        <p:spPr>
          <a:xfrm>
            <a:off x="367243" y="1822673"/>
            <a:ext cx="3415288" cy="3212654"/>
          </a:xfrm>
          <a:prstGeom prst="ellipse">
            <a:avLst/>
          </a:prstGeom>
          <a:noFill/>
          <a:ln>
            <a:solidFill>
              <a:schemeClr val="bg1"/>
            </a:solidFill>
          </a:ln>
        </p:spPr>
        <p:txBody>
          <a:bodyPr vert="horz" lIns="274320" tIns="182880" rIns="274320" bIns="182880" rtlCol="0" anchor="ctr" anchorCtr="1">
            <a:normAutofit/>
          </a:bodyPr>
          <a:lstStyle/>
          <a:p>
            <a:r>
              <a:rPr lang="en-US" sz="1800" dirty="0" err="1">
                <a:solidFill>
                  <a:schemeClr val="bg1"/>
                </a:solidFill>
              </a:rPr>
              <a:t>Diagrama</a:t>
            </a:r>
            <a:r>
              <a:rPr lang="en-US" sz="1800" dirty="0">
                <a:solidFill>
                  <a:schemeClr val="bg1"/>
                </a:solidFill>
              </a:rPr>
              <a:t> de </a:t>
            </a:r>
            <a:br>
              <a:rPr lang="en-US" sz="1800" dirty="0">
                <a:solidFill>
                  <a:schemeClr val="bg1"/>
                </a:solidFill>
              </a:rPr>
            </a:br>
            <a:r>
              <a:rPr lang="en-US" sz="1800" dirty="0" err="1">
                <a:solidFill>
                  <a:schemeClr val="bg1"/>
                </a:solidFill>
              </a:rPr>
              <a:t>Comunicare</a:t>
            </a:r>
            <a:br>
              <a:rPr lang="en-US" sz="1800" dirty="0">
                <a:solidFill>
                  <a:schemeClr val="bg1"/>
                </a:solidFill>
              </a:rPr>
            </a:br>
            <a:r>
              <a:rPr lang="en-US" sz="1500" dirty="0">
                <a:solidFill>
                  <a:schemeClr val="bg1"/>
                </a:solidFill>
              </a:rPr>
              <a:t>-client-</a:t>
            </a:r>
            <a:br>
              <a:rPr lang="en-US" sz="1800" dirty="0">
                <a:solidFill>
                  <a:schemeClr val="bg1"/>
                </a:solidFill>
              </a:rPr>
            </a:br>
            <a:endParaRPr lang="en-US" sz="1800" dirty="0">
              <a:solidFill>
                <a:schemeClr val="bg1"/>
              </a:solidFill>
            </a:endParaRPr>
          </a:p>
        </p:txBody>
      </p:sp>
      <p:pic>
        <p:nvPicPr>
          <p:cNvPr id="7" name="Content Placeholder 6" descr="Diagram&#10;&#10;Description automatically generated">
            <a:extLst>
              <a:ext uri="{FF2B5EF4-FFF2-40B4-BE49-F238E27FC236}">
                <a16:creationId xmlns:a16="http://schemas.microsoft.com/office/drawing/2014/main" id="{F40D75F5-F0F9-4E2E-8DA6-5F292E515B9E}"/>
              </a:ext>
            </a:extLst>
          </p:cNvPr>
          <p:cNvPicPr>
            <a:picLocks noGrp="1" noChangeAspect="1"/>
          </p:cNvPicPr>
          <p:nvPr>
            <p:ph idx="1"/>
          </p:nvPr>
        </p:nvPicPr>
        <p:blipFill>
          <a:blip r:embed="rId2"/>
          <a:stretch>
            <a:fillRect/>
          </a:stretch>
        </p:blipFill>
        <p:spPr>
          <a:xfrm>
            <a:off x="4320275" y="0"/>
            <a:ext cx="7871724" cy="6858000"/>
          </a:xfrm>
          <a:prstGeom prst="rect">
            <a:avLst/>
          </a:prstGeom>
        </p:spPr>
      </p:pic>
    </p:spTree>
    <p:extLst>
      <p:ext uri="{BB962C8B-B14F-4D97-AF65-F5344CB8AC3E}">
        <p14:creationId xmlns:p14="http://schemas.microsoft.com/office/powerpoint/2010/main" val="64536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4">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70D06-0936-4D10-B142-2C1FBB885E9C}"/>
              </a:ext>
            </a:extLst>
          </p:cNvPr>
          <p:cNvSpPr>
            <a:spLocks noGrp="1"/>
          </p:cNvSpPr>
          <p:nvPr>
            <p:ph type="title"/>
          </p:nvPr>
        </p:nvSpPr>
        <p:spPr>
          <a:xfrm>
            <a:off x="367243" y="1822673"/>
            <a:ext cx="3415288" cy="3212654"/>
          </a:xfrm>
          <a:prstGeom prst="ellipse">
            <a:avLst/>
          </a:prstGeom>
          <a:noFill/>
          <a:ln>
            <a:solidFill>
              <a:schemeClr val="bg1"/>
            </a:solidFill>
          </a:ln>
        </p:spPr>
        <p:txBody>
          <a:bodyPr vert="horz" lIns="274320" tIns="182880" rIns="274320" bIns="182880" rtlCol="0" anchor="ctr" anchorCtr="1">
            <a:normAutofit/>
          </a:bodyPr>
          <a:lstStyle/>
          <a:p>
            <a:r>
              <a:rPr lang="en-US" sz="1800" dirty="0" err="1">
                <a:solidFill>
                  <a:schemeClr val="bg1"/>
                </a:solidFill>
              </a:rPr>
              <a:t>Diagrama</a:t>
            </a:r>
            <a:r>
              <a:rPr lang="en-US" sz="1800" dirty="0">
                <a:solidFill>
                  <a:schemeClr val="bg1"/>
                </a:solidFill>
              </a:rPr>
              <a:t> de </a:t>
            </a:r>
            <a:br>
              <a:rPr lang="en-US" sz="1800" dirty="0">
                <a:solidFill>
                  <a:schemeClr val="bg1"/>
                </a:solidFill>
              </a:rPr>
            </a:br>
            <a:r>
              <a:rPr lang="en-US" sz="1800" dirty="0" err="1">
                <a:solidFill>
                  <a:schemeClr val="bg1"/>
                </a:solidFill>
              </a:rPr>
              <a:t>Comunicare</a:t>
            </a:r>
            <a:br>
              <a:rPr lang="en-US" sz="1800" dirty="0">
                <a:solidFill>
                  <a:schemeClr val="bg1"/>
                </a:solidFill>
              </a:rPr>
            </a:br>
            <a:r>
              <a:rPr lang="en-US" sz="1500" dirty="0">
                <a:solidFill>
                  <a:schemeClr val="bg1"/>
                </a:solidFill>
              </a:rPr>
              <a:t>-</a:t>
            </a:r>
            <a:r>
              <a:rPr lang="en-US" sz="1500" dirty="0" err="1">
                <a:solidFill>
                  <a:schemeClr val="bg1"/>
                </a:solidFill>
              </a:rPr>
              <a:t>Vizitator</a:t>
            </a:r>
            <a:r>
              <a:rPr lang="en-US" sz="1500" dirty="0">
                <a:solidFill>
                  <a:schemeClr val="bg1"/>
                </a:solidFill>
              </a:rPr>
              <a:t>-</a:t>
            </a:r>
            <a:br>
              <a:rPr lang="en-US" sz="1800" dirty="0">
                <a:solidFill>
                  <a:schemeClr val="bg1"/>
                </a:solidFill>
              </a:rPr>
            </a:br>
            <a:endParaRPr lang="en-US" sz="1800" dirty="0">
              <a:solidFill>
                <a:schemeClr val="bg1"/>
              </a:solidFill>
            </a:endParaRPr>
          </a:p>
        </p:txBody>
      </p:sp>
      <p:pic>
        <p:nvPicPr>
          <p:cNvPr id="8" name="Content Placeholder 5" descr="Diagram&#10;&#10;Description automatically generated">
            <a:extLst>
              <a:ext uri="{FF2B5EF4-FFF2-40B4-BE49-F238E27FC236}">
                <a16:creationId xmlns:a16="http://schemas.microsoft.com/office/drawing/2014/main" id="{94806E17-D214-498F-BBC1-16B3578F456F}"/>
              </a:ext>
            </a:extLst>
          </p:cNvPr>
          <p:cNvPicPr>
            <a:picLocks noGrp="1" noChangeAspect="1"/>
          </p:cNvPicPr>
          <p:nvPr>
            <p:ph idx="1"/>
          </p:nvPr>
        </p:nvPicPr>
        <p:blipFill>
          <a:blip r:embed="rId2"/>
          <a:stretch>
            <a:fillRect/>
          </a:stretch>
        </p:blipFill>
        <p:spPr>
          <a:xfrm>
            <a:off x="4753930" y="1084151"/>
            <a:ext cx="7238045" cy="4689698"/>
          </a:xfrm>
          <a:prstGeom prst="rect">
            <a:avLst/>
          </a:prstGeom>
          <a:ln w="31750" cap="sq">
            <a:solidFill>
              <a:srgbClr val="FFFFFF"/>
            </a:solidFill>
            <a:miter lim="800000"/>
          </a:ln>
        </p:spPr>
      </p:pic>
    </p:spTree>
    <p:extLst>
      <p:ext uri="{BB962C8B-B14F-4D97-AF65-F5344CB8AC3E}">
        <p14:creationId xmlns:p14="http://schemas.microsoft.com/office/powerpoint/2010/main" val="345019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4">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70D06-0936-4D10-B142-2C1FBB885E9C}"/>
              </a:ext>
            </a:extLst>
          </p:cNvPr>
          <p:cNvSpPr>
            <a:spLocks noGrp="1"/>
          </p:cNvSpPr>
          <p:nvPr>
            <p:ph type="title"/>
          </p:nvPr>
        </p:nvSpPr>
        <p:spPr>
          <a:xfrm>
            <a:off x="367243" y="1822673"/>
            <a:ext cx="3415288" cy="3212654"/>
          </a:xfrm>
          <a:prstGeom prst="ellipse">
            <a:avLst/>
          </a:prstGeom>
          <a:noFill/>
          <a:ln>
            <a:solidFill>
              <a:schemeClr val="bg1"/>
            </a:solidFill>
          </a:ln>
        </p:spPr>
        <p:txBody>
          <a:bodyPr vert="horz" lIns="274320" tIns="182880" rIns="274320" bIns="182880" rtlCol="0" anchor="ctr" anchorCtr="1">
            <a:normAutofit/>
          </a:bodyPr>
          <a:lstStyle/>
          <a:p>
            <a:r>
              <a:rPr lang="en-US" sz="1800" dirty="0" err="1">
                <a:solidFill>
                  <a:schemeClr val="bg1"/>
                </a:solidFill>
              </a:rPr>
              <a:t>Diagrama</a:t>
            </a:r>
            <a:r>
              <a:rPr lang="en-US" sz="1800" dirty="0">
                <a:solidFill>
                  <a:schemeClr val="bg1"/>
                </a:solidFill>
              </a:rPr>
              <a:t> de </a:t>
            </a:r>
            <a:br>
              <a:rPr lang="en-US" sz="1800" dirty="0">
                <a:solidFill>
                  <a:schemeClr val="bg1"/>
                </a:solidFill>
              </a:rPr>
            </a:br>
            <a:r>
              <a:rPr lang="en-US" sz="1800" dirty="0" err="1">
                <a:solidFill>
                  <a:schemeClr val="bg1"/>
                </a:solidFill>
              </a:rPr>
              <a:t>Comunicare</a:t>
            </a:r>
            <a:br>
              <a:rPr lang="en-US" sz="1800" dirty="0">
                <a:solidFill>
                  <a:schemeClr val="bg1"/>
                </a:solidFill>
              </a:rPr>
            </a:br>
            <a:r>
              <a:rPr lang="en-US" sz="1500" dirty="0">
                <a:solidFill>
                  <a:schemeClr val="bg1"/>
                </a:solidFill>
              </a:rPr>
              <a:t>-</a:t>
            </a:r>
            <a:r>
              <a:rPr lang="ro-RO" sz="1500" dirty="0">
                <a:solidFill>
                  <a:schemeClr val="bg1"/>
                </a:solidFill>
              </a:rPr>
              <a:t>Bucătar</a:t>
            </a:r>
            <a:r>
              <a:rPr lang="en-US" sz="1500" dirty="0">
                <a:solidFill>
                  <a:schemeClr val="bg1"/>
                </a:solidFill>
              </a:rPr>
              <a:t>-</a:t>
            </a:r>
            <a:br>
              <a:rPr lang="en-US" sz="1500" dirty="0">
                <a:solidFill>
                  <a:schemeClr val="bg1"/>
                </a:solidFill>
              </a:rPr>
            </a:br>
            <a:endParaRPr lang="en-US" sz="1500" dirty="0">
              <a:solidFill>
                <a:schemeClr val="bg1"/>
              </a:solidFill>
            </a:endParaRPr>
          </a:p>
        </p:txBody>
      </p:sp>
      <p:pic>
        <p:nvPicPr>
          <p:cNvPr id="6" name="Content Placeholder 5" descr="Diagram&#10;&#10;Description automatically generated">
            <a:extLst>
              <a:ext uri="{FF2B5EF4-FFF2-40B4-BE49-F238E27FC236}">
                <a16:creationId xmlns:a16="http://schemas.microsoft.com/office/drawing/2014/main" id="{FCB84C9D-263B-415E-BD60-5F96E07F01A3}"/>
              </a:ext>
            </a:extLst>
          </p:cNvPr>
          <p:cNvPicPr>
            <a:picLocks noGrp="1" noChangeAspect="1"/>
          </p:cNvPicPr>
          <p:nvPr>
            <p:ph idx="1"/>
          </p:nvPr>
        </p:nvPicPr>
        <p:blipFill>
          <a:blip r:embed="rId2"/>
          <a:stretch>
            <a:fillRect/>
          </a:stretch>
        </p:blipFill>
        <p:spPr>
          <a:xfrm>
            <a:off x="5134897" y="962026"/>
            <a:ext cx="6790403" cy="4619624"/>
          </a:xfrm>
        </p:spPr>
      </p:pic>
    </p:spTree>
    <p:extLst>
      <p:ext uri="{BB962C8B-B14F-4D97-AF65-F5344CB8AC3E}">
        <p14:creationId xmlns:p14="http://schemas.microsoft.com/office/powerpoint/2010/main" val="1637757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70D06-0936-4D10-B142-2C1FBB885E9C}"/>
              </a:ext>
            </a:extLst>
          </p:cNvPr>
          <p:cNvSpPr>
            <a:spLocks noGrp="1"/>
          </p:cNvSpPr>
          <p:nvPr>
            <p:ph type="title"/>
          </p:nvPr>
        </p:nvSpPr>
        <p:spPr>
          <a:xfrm>
            <a:off x="8759290" y="2763815"/>
            <a:ext cx="2745667" cy="1015663"/>
          </a:xfrm>
          <a:prstGeom prst="ellipse">
            <a:avLst/>
          </a:prstGeom>
        </p:spPr>
        <p:txBody>
          <a:bodyPr vert="horz" lIns="182880" tIns="182880" rIns="182880" bIns="182880" rtlCol="0" anchor="ctr" anchorCtr="1">
            <a:normAutofit fontScale="90000"/>
          </a:bodyPr>
          <a:lstStyle/>
          <a:p>
            <a:br>
              <a:rPr lang="ro-RO" sz="2000" dirty="0"/>
            </a:br>
            <a:r>
              <a:rPr lang="en-US" sz="2000" dirty="0" err="1"/>
              <a:t>Diagrama</a:t>
            </a:r>
            <a:r>
              <a:rPr lang="en-US" sz="2000" dirty="0"/>
              <a:t> </a:t>
            </a:r>
            <a:r>
              <a:rPr lang="en-US" sz="2000" dirty="0" err="1"/>
              <a:t>Bazei</a:t>
            </a:r>
            <a:r>
              <a:rPr lang="en-US" sz="2000" dirty="0"/>
              <a:t> de date</a:t>
            </a:r>
            <a:br>
              <a:rPr lang="en-US" sz="800" dirty="0"/>
            </a:br>
            <a:endParaRPr lang="en-US" sz="800" dirty="0"/>
          </a:p>
        </p:txBody>
      </p:sp>
      <p:sp>
        <p:nvSpPr>
          <p:cNvPr id="63" name="Rectangle 62">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 schematic&#10;&#10;Description automatically generated">
            <a:extLst>
              <a:ext uri="{FF2B5EF4-FFF2-40B4-BE49-F238E27FC236}">
                <a16:creationId xmlns:a16="http://schemas.microsoft.com/office/drawing/2014/main" id="{FB730E1B-B8F6-4BAA-985F-1F389E39AD7D}"/>
              </a:ext>
            </a:extLst>
          </p:cNvPr>
          <p:cNvPicPr>
            <a:picLocks noChangeAspect="1"/>
          </p:cNvPicPr>
          <p:nvPr/>
        </p:nvPicPr>
        <p:blipFill>
          <a:blip r:embed="rId2"/>
          <a:stretch>
            <a:fillRect/>
          </a:stretch>
        </p:blipFill>
        <p:spPr>
          <a:xfrm>
            <a:off x="1074955" y="160168"/>
            <a:ext cx="6164397" cy="6858000"/>
          </a:xfrm>
          <a:prstGeom prst="rect">
            <a:avLst/>
          </a:prstGeom>
        </p:spPr>
      </p:pic>
    </p:spTree>
    <p:extLst>
      <p:ext uri="{BB962C8B-B14F-4D97-AF65-F5344CB8AC3E}">
        <p14:creationId xmlns:p14="http://schemas.microsoft.com/office/powerpoint/2010/main" val="3218797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F594424-2BD5-4667-AD4C-D61D759A3C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37660" y="1704975"/>
            <a:ext cx="7915425" cy="38780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Oval 72">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1A0013-96C2-43A5-8469-831EC710CE9B}"/>
              </a:ext>
            </a:extLst>
          </p:cNvPr>
          <p:cNvSpPr>
            <a:spLocks noGrp="1"/>
          </p:cNvSpPr>
          <p:nvPr>
            <p:ph type="title"/>
          </p:nvPr>
        </p:nvSpPr>
        <p:spPr>
          <a:xfrm>
            <a:off x="550084" y="624518"/>
            <a:ext cx="2364566" cy="2157984"/>
          </a:xfrm>
          <a:prstGeom prst="ellipse">
            <a:avLst/>
          </a:prstGeom>
          <a:noFill/>
          <a:ln>
            <a:solidFill>
              <a:srgbClr val="FFFFFF"/>
            </a:solidFill>
          </a:ln>
        </p:spPr>
        <p:txBody>
          <a:bodyPr vert="horz" lIns="182880" tIns="182880" rIns="182880" bIns="182880" rtlCol="0" anchor="ctr" anchorCtr="1">
            <a:noAutofit/>
          </a:bodyPr>
          <a:lstStyle/>
          <a:p>
            <a:br>
              <a:rPr lang="en-US" sz="1000" b="0" i="0" u="none" strike="noStrike" dirty="0">
                <a:solidFill>
                  <a:srgbClr val="FFFFFF"/>
                </a:solidFill>
              </a:rPr>
            </a:br>
            <a:r>
              <a:rPr lang="en-US" sz="1000" b="0" i="0" u="none" strike="noStrike" dirty="0">
                <a:solidFill>
                  <a:srgbClr val="FFFFFF"/>
                </a:solidFill>
                <a:latin typeface="Arial Black" panose="020B0A04020102020204" pitchFamily="34" charset="0"/>
              </a:rPr>
              <a:t> </a:t>
            </a:r>
            <a:br>
              <a:rPr lang="en-US" sz="1000" b="0" i="0" u="none" strike="noStrike" dirty="0">
                <a:solidFill>
                  <a:srgbClr val="FFFFFF"/>
                </a:solidFill>
                <a:latin typeface="Arial Black" panose="020B0A04020102020204" pitchFamily="34" charset="0"/>
              </a:rPr>
            </a:br>
            <a:r>
              <a:rPr lang="en-US" sz="1000" b="1" i="0" u="none" strike="noStrike" dirty="0" err="1">
                <a:solidFill>
                  <a:srgbClr val="FFFFFF"/>
                </a:solidFill>
                <a:latin typeface="Arial Black" panose="020B0A04020102020204" pitchFamily="34" charset="0"/>
              </a:rPr>
              <a:t>Diagrama</a:t>
            </a:r>
            <a:r>
              <a:rPr lang="en-US" sz="1000" b="1" i="0" u="none" strike="noStrike" dirty="0">
                <a:solidFill>
                  <a:srgbClr val="FFFFFF"/>
                </a:solidFill>
                <a:latin typeface="Arial Black" panose="020B0A04020102020204" pitchFamily="34" charset="0"/>
              </a:rPr>
              <a:t> de </a:t>
            </a:r>
            <a:r>
              <a:rPr lang="en-US" sz="1000" b="1" i="0" u="none" strike="noStrike" dirty="0" err="1">
                <a:solidFill>
                  <a:srgbClr val="FFFFFF"/>
                </a:solidFill>
                <a:latin typeface="Arial Black" panose="020B0A04020102020204" pitchFamily="34" charset="0"/>
              </a:rPr>
              <a:t>Componente</a:t>
            </a:r>
            <a:r>
              <a:rPr lang="en-US" sz="1000" b="1" i="0" u="none" strike="noStrike" dirty="0">
                <a:solidFill>
                  <a:srgbClr val="FFFFFF"/>
                </a:solidFill>
                <a:latin typeface="Arial Black" panose="020B0A04020102020204" pitchFamily="34" charset="0"/>
              </a:rPr>
              <a:t> </a:t>
            </a:r>
            <a:br>
              <a:rPr lang="en-US" sz="1000" b="0" i="0" u="none" strike="noStrike" dirty="0">
                <a:solidFill>
                  <a:srgbClr val="FFFFFF"/>
                </a:solidFill>
              </a:rPr>
            </a:br>
            <a:endParaRPr lang="en-US" sz="1000" dirty="0">
              <a:solidFill>
                <a:srgbClr val="FFFFFF"/>
              </a:solidFill>
            </a:endParaRPr>
          </a:p>
        </p:txBody>
      </p:sp>
    </p:spTree>
    <p:extLst>
      <p:ext uri="{BB962C8B-B14F-4D97-AF65-F5344CB8AC3E}">
        <p14:creationId xmlns:p14="http://schemas.microsoft.com/office/powerpoint/2010/main" val="1004398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0984DE-6239-4D42-9D78-59CB80241116}"/>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Diagrama de Pachete</a:t>
            </a:r>
          </a:p>
        </p:txBody>
      </p:sp>
      <p:pic>
        <p:nvPicPr>
          <p:cNvPr id="5" name="Content Placeholder 4" descr="Diagram&#10;&#10;Description automatically generated">
            <a:extLst>
              <a:ext uri="{FF2B5EF4-FFF2-40B4-BE49-F238E27FC236}">
                <a16:creationId xmlns:a16="http://schemas.microsoft.com/office/drawing/2014/main" id="{C89B0686-CF1D-4C7F-BA7B-FC56B6F059AA}"/>
              </a:ext>
            </a:extLst>
          </p:cNvPr>
          <p:cNvPicPr>
            <a:picLocks noGrp="1" noChangeAspect="1"/>
          </p:cNvPicPr>
          <p:nvPr>
            <p:ph idx="1"/>
          </p:nvPr>
        </p:nvPicPr>
        <p:blipFill>
          <a:blip r:embed="rId2"/>
          <a:stretch>
            <a:fillRect/>
          </a:stretch>
        </p:blipFill>
        <p:spPr>
          <a:xfrm>
            <a:off x="635267" y="1007459"/>
            <a:ext cx="10921466" cy="2566544"/>
          </a:xfrm>
          <a:prstGeom prst="rect">
            <a:avLst/>
          </a:prstGeom>
        </p:spPr>
      </p:pic>
    </p:spTree>
    <p:extLst>
      <p:ext uri="{BB962C8B-B14F-4D97-AF65-F5344CB8AC3E}">
        <p14:creationId xmlns:p14="http://schemas.microsoft.com/office/powerpoint/2010/main" val="3187205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F8F3E-A7D8-42E4-8091-4A58841FF816}"/>
              </a:ext>
            </a:extLst>
          </p:cNvPr>
          <p:cNvSpPr>
            <a:spLocks noGrp="1"/>
          </p:cNvSpPr>
          <p:nvPr>
            <p:ph type="title"/>
          </p:nvPr>
        </p:nvSpPr>
        <p:spPr/>
        <p:txBody>
          <a:bodyPr/>
          <a:lstStyle/>
          <a:p>
            <a:r>
              <a:rPr lang="ro-RO" dirty="0"/>
              <a:t>Diagrama de desfășurare</a:t>
            </a:r>
            <a:endParaRPr lang="en-US" dirty="0"/>
          </a:p>
        </p:txBody>
      </p:sp>
      <p:pic>
        <p:nvPicPr>
          <p:cNvPr id="5" name="Content Placeholder 4" descr="Diagram&#10;&#10;Description automatically generated">
            <a:extLst>
              <a:ext uri="{FF2B5EF4-FFF2-40B4-BE49-F238E27FC236}">
                <a16:creationId xmlns:a16="http://schemas.microsoft.com/office/drawing/2014/main" id="{5144B80B-5793-4817-80FE-171962F2E317}"/>
              </a:ext>
            </a:extLst>
          </p:cNvPr>
          <p:cNvPicPr>
            <a:picLocks noGrp="1" noChangeAspect="1"/>
          </p:cNvPicPr>
          <p:nvPr>
            <p:ph idx="1"/>
          </p:nvPr>
        </p:nvPicPr>
        <p:blipFill>
          <a:blip r:embed="rId2"/>
          <a:stretch>
            <a:fillRect/>
          </a:stretch>
        </p:blipFill>
        <p:spPr>
          <a:xfrm>
            <a:off x="2670708" y="2638425"/>
            <a:ext cx="6850585" cy="3101975"/>
          </a:xfrm>
        </p:spPr>
      </p:pic>
    </p:spTree>
    <p:extLst>
      <p:ext uri="{BB962C8B-B14F-4D97-AF65-F5344CB8AC3E}">
        <p14:creationId xmlns:p14="http://schemas.microsoft.com/office/powerpoint/2010/main" val="2314099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8D508C-A317-451C-AB61-8A699E357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406"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74424E-AD23-4844-B1A5-EAC7A451F045}"/>
              </a:ext>
            </a:extLst>
          </p:cNvPr>
          <p:cNvSpPr>
            <a:spLocks noGrp="1"/>
          </p:cNvSpPr>
          <p:nvPr>
            <p:ph type="title"/>
          </p:nvPr>
        </p:nvSpPr>
        <p:spPr>
          <a:xfrm>
            <a:off x="1600200" y="2567226"/>
            <a:ext cx="8991600" cy="1723549"/>
          </a:xfrm>
        </p:spPr>
        <p:txBody>
          <a:bodyPr vert="horz" lIns="274320" tIns="182880" rIns="274320" bIns="182880" rtlCol="0" anchor="ctr" anchorCtr="1">
            <a:normAutofit/>
          </a:bodyPr>
          <a:lstStyle/>
          <a:p>
            <a:r>
              <a:rPr lang="en-US" sz="3400" b="1" kern="1200" cap="all" spc="200" baseline="0">
                <a:solidFill>
                  <a:srgbClr val="262626"/>
                </a:solidFill>
                <a:effectLst/>
                <a:latin typeface="+mj-lt"/>
                <a:ea typeface="+mj-ea"/>
                <a:cs typeface="+mj-cs"/>
              </a:rPr>
              <a:t>Modul de operare/ Prezentarea interactivitatii</a:t>
            </a:r>
            <a:endParaRPr lang="en-US" sz="3400" b="1" kern="1200" cap="all" spc="200" baseline="0">
              <a:solidFill>
                <a:srgbClr val="262626"/>
              </a:solidFill>
              <a:latin typeface="+mj-lt"/>
              <a:ea typeface="+mj-ea"/>
              <a:cs typeface="+mj-cs"/>
            </a:endParaRPr>
          </a:p>
        </p:txBody>
      </p:sp>
    </p:spTree>
    <p:extLst>
      <p:ext uri="{BB962C8B-B14F-4D97-AF65-F5344CB8AC3E}">
        <p14:creationId xmlns:p14="http://schemas.microsoft.com/office/powerpoint/2010/main" val="14735684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C4F70B-2FD2-4AF7-9B36-3A4BE486E3F4}"/>
              </a:ext>
            </a:extLst>
          </p:cNvPr>
          <p:cNvSpPr>
            <a:spLocks noGrp="1"/>
          </p:cNvSpPr>
          <p:nvPr>
            <p:ph type="title"/>
          </p:nvPr>
        </p:nvSpPr>
        <p:spPr/>
        <p:txBody>
          <a:bodyPr/>
          <a:lstStyle/>
          <a:p>
            <a:r>
              <a:rPr lang="ro-RO" dirty="0"/>
              <a:t>ScreenShot-uri</a:t>
            </a:r>
            <a:endParaRPr lang="en-US" dirty="0"/>
          </a:p>
        </p:txBody>
      </p:sp>
    </p:spTree>
    <p:extLst>
      <p:ext uri="{BB962C8B-B14F-4D97-AF65-F5344CB8AC3E}">
        <p14:creationId xmlns:p14="http://schemas.microsoft.com/office/powerpoint/2010/main" val="1122183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6A26-1973-4511-992D-0AB656CA3793}"/>
              </a:ext>
            </a:extLst>
          </p:cNvPr>
          <p:cNvSpPr>
            <a:spLocks noGrp="1"/>
          </p:cNvSpPr>
          <p:nvPr>
            <p:ph type="title"/>
          </p:nvPr>
        </p:nvSpPr>
        <p:spPr/>
        <p:txBody>
          <a:bodyPr/>
          <a:lstStyle/>
          <a:p>
            <a:r>
              <a:rPr lang="ro-RO" sz="1800" b="1" dirty="0">
                <a:effectLst/>
                <a:latin typeface="Times New Roman" panose="02020603050405020304" pitchFamily="18" charset="0"/>
                <a:ea typeface="Times New Roman" panose="02020603050405020304" pitchFamily="18" charset="0"/>
              </a:rPr>
              <a:t>Fundamente Teoretice(1) </a:t>
            </a:r>
            <a:br>
              <a:rPr lang="ro-RO" sz="1800" b="1" dirty="0">
                <a:effectLst/>
                <a:latin typeface="Times New Roman" panose="02020603050405020304" pitchFamily="18" charset="0"/>
                <a:ea typeface="Times New Roman" panose="02020603050405020304" pitchFamily="18" charset="0"/>
              </a:rPr>
            </a:br>
            <a:r>
              <a:rPr lang="ro-RO" sz="1800" b="1" dirty="0">
                <a:effectLst/>
                <a:latin typeface="Times New Roman" panose="02020603050405020304" pitchFamily="18" charset="0"/>
                <a:ea typeface="Times New Roman" panose="02020603050405020304" pitchFamily="18" charset="0"/>
              </a:rPr>
              <a:t>-Baza de date-</a:t>
            </a:r>
            <a:endParaRPr lang="en-US" dirty="0"/>
          </a:p>
        </p:txBody>
      </p:sp>
      <p:sp>
        <p:nvSpPr>
          <p:cNvPr id="5" name="Text Placeholder 4">
            <a:extLst>
              <a:ext uri="{FF2B5EF4-FFF2-40B4-BE49-F238E27FC236}">
                <a16:creationId xmlns:a16="http://schemas.microsoft.com/office/drawing/2014/main" id="{8D908A26-4D97-446E-AB4B-EF8D154762F0}"/>
              </a:ext>
            </a:extLst>
          </p:cNvPr>
          <p:cNvSpPr>
            <a:spLocks noGrp="1"/>
          </p:cNvSpPr>
          <p:nvPr>
            <p:ph type="body" sz="half" idx="2"/>
          </p:nvPr>
        </p:nvSpPr>
        <p:spPr/>
        <p:txBody>
          <a:bodyPr>
            <a:normAutofit/>
          </a:bodyPr>
          <a:lstStyle/>
          <a:p>
            <a:pPr marL="0" marR="0" indent="228600" algn="just">
              <a:spcBef>
                <a:spcPts val="0"/>
              </a:spcBef>
              <a:spcAft>
                <a:spcPts val="0"/>
              </a:spcAft>
            </a:pPr>
            <a:r>
              <a:rPr lang="ro-RO" sz="1800" dirty="0">
                <a:effectLst/>
                <a:latin typeface="Times New Roman" panose="02020603050405020304" pitchFamily="18" charset="0"/>
                <a:ea typeface="Times New Roman" panose="02020603050405020304" pitchFamily="18" charset="0"/>
              </a:rPr>
              <a:t>Platforma se va sprijinii pe o bază din date în care vor fi stocate produsele disponibile ale meniului, dar și conturile utilizatorilor și bucătarilor.</a:t>
            </a:r>
            <a:endParaRPr lang="en-US" sz="1800" dirty="0">
              <a:effectLst/>
              <a:latin typeface="Times New Roman" panose="02020603050405020304" pitchFamily="18" charset="0"/>
              <a:ea typeface="Times New Roman" panose="02020603050405020304" pitchFamily="18" charset="0"/>
            </a:endParaRPr>
          </a:p>
          <a:p>
            <a:pPr marL="0" marR="0" indent="228600" algn="just">
              <a:spcBef>
                <a:spcPts val="0"/>
              </a:spcBef>
              <a:spcAft>
                <a:spcPts val="0"/>
              </a:spcAft>
            </a:pPr>
            <a:r>
              <a:rPr lang="en-US" sz="1800" dirty="0" err="1">
                <a:latin typeface="Times New Roman" panose="02020603050405020304" pitchFamily="18" charset="0"/>
                <a:ea typeface="Times New Roman" panose="02020603050405020304" pitchFamily="18" charset="0"/>
              </a:rPr>
              <a:t>Aceasta</a:t>
            </a:r>
            <a:r>
              <a:rPr lang="en-US" sz="1800" dirty="0">
                <a:latin typeface="Times New Roman" panose="02020603050405020304" pitchFamily="18" charset="0"/>
                <a:ea typeface="Times New Roman" panose="02020603050405020304" pitchFamily="18" charset="0"/>
              </a:rPr>
              <a:t> se </a:t>
            </a:r>
            <a:r>
              <a:rPr lang="en-US" sz="1800" dirty="0" err="1">
                <a:latin typeface="Times New Roman" panose="02020603050405020304" pitchFamily="18" charset="0"/>
                <a:ea typeface="Times New Roman" panose="02020603050405020304" pitchFamily="18" charset="0"/>
              </a:rPr>
              <a:t>va</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scrie</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prin</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intermediul</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bazei</a:t>
            </a:r>
            <a:r>
              <a:rPr lang="en-US" sz="1800" dirty="0">
                <a:latin typeface="Times New Roman" panose="02020603050405020304" pitchFamily="18" charset="0"/>
                <a:ea typeface="Times New Roman" panose="02020603050405020304" pitchFamily="18" charset="0"/>
              </a:rPr>
              <a:t> de date BDSQL( </a:t>
            </a:r>
            <a:r>
              <a:rPr lang="en-US" sz="1800" dirty="0" err="1">
                <a:latin typeface="Times New Roman" panose="02020603050405020304" pitchFamily="18" charset="0"/>
                <a:ea typeface="Times New Roman" panose="02020603050405020304" pitchFamily="18" charset="0"/>
              </a:rPr>
              <a:t>baza</a:t>
            </a:r>
            <a:r>
              <a:rPr lang="en-US" sz="1800" dirty="0">
                <a:latin typeface="Times New Roman" panose="02020603050405020304" pitchFamily="18" charset="0"/>
                <a:ea typeface="Times New Roman" panose="02020603050405020304" pitchFamily="18" charset="0"/>
              </a:rPr>
              <a:t> de date in</a:t>
            </a:r>
            <a:r>
              <a:rPr lang="ro-RO" sz="1800" dirty="0">
                <a:latin typeface="Times New Roman" panose="02020603050405020304" pitchFamily="18" charset="0"/>
                <a:ea typeface="Times New Roman" panose="02020603050405020304" pitchFamily="18" charset="0"/>
              </a:rPr>
              <a:t>tegrată de către Framework Django).</a:t>
            </a:r>
            <a:endParaRPr lang="en-US" sz="1800" dirty="0">
              <a:effectLst/>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0F7F7A23-AAC4-4959-8035-8765CF1C0D63}"/>
              </a:ext>
            </a:extLst>
          </p:cNvPr>
          <p:cNvPicPr>
            <a:picLocks noChangeAspect="1"/>
          </p:cNvPicPr>
          <p:nvPr/>
        </p:nvPicPr>
        <p:blipFill>
          <a:blip r:embed="rId2"/>
          <a:stretch>
            <a:fillRect/>
          </a:stretch>
        </p:blipFill>
        <p:spPr>
          <a:xfrm>
            <a:off x="6095999" y="1620253"/>
            <a:ext cx="6096001" cy="3960855"/>
          </a:xfrm>
          <a:prstGeom prst="rect">
            <a:avLst/>
          </a:prstGeom>
        </p:spPr>
      </p:pic>
    </p:spTree>
    <p:extLst>
      <p:ext uri="{BB962C8B-B14F-4D97-AF65-F5344CB8AC3E}">
        <p14:creationId xmlns:p14="http://schemas.microsoft.com/office/powerpoint/2010/main" val="1202260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F0961E4D-F255-43FB-B0B1-247C48287FDC}"/>
              </a:ext>
            </a:extLst>
          </p:cNvPr>
          <p:cNvPicPr>
            <a:picLocks noChangeAspect="1"/>
          </p:cNvPicPr>
          <p:nvPr/>
        </p:nvPicPr>
        <p:blipFill>
          <a:blip r:embed="rId2"/>
          <a:stretch>
            <a:fillRect/>
          </a:stretch>
        </p:blipFill>
        <p:spPr>
          <a:xfrm>
            <a:off x="4292895" y="1124712"/>
            <a:ext cx="3606210" cy="4608576"/>
          </a:xfrm>
          <a:prstGeom prst="rect">
            <a:avLst/>
          </a:prstGeom>
        </p:spPr>
      </p:pic>
      <p:pic>
        <p:nvPicPr>
          <p:cNvPr id="3" name="Picture 2" descr="Timeline&#10;&#10;Description automatically generated">
            <a:extLst>
              <a:ext uri="{FF2B5EF4-FFF2-40B4-BE49-F238E27FC236}">
                <a16:creationId xmlns:a16="http://schemas.microsoft.com/office/drawing/2014/main" id="{06917BA5-1F16-48F2-AD90-D78C30462411}"/>
              </a:ext>
            </a:extLst>
          </p:cNvPr>
          <p:cNvPicPr>
            <a:picLocks noChangeAspect="1"/>
          </p:cNvPicPr>
          <p:nvPr/>
        </p:nvPicPr>
        <p:blipFill>
          <a:blip r:embed="rId3"/>
          <a:stretch>
            <a:fillRect/>
          </a:stretch>
        </p:blipFill>
        <p:spPr>
          <a:xfrm>
            <a:off x="0" y="432552"/>
            <a:ext cx="12192000" cy="5992896"/>
          </a:xfrm>
          <a:prstGeom prst="rect">
            <a:avLst/>
          </a:prstGeom>
        </p:spPr>
      </p:pic>
    </p:spTree>
    <p:extLst>
      <p:ext uri="{BB962C8B-B14F-4D97-AF65-F5344CB8AC3E}">
        <p14:creationId xmlns:p14="http://schemas.microsoft.com/office/powerpoint/2010/main" val="1817235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A68E37D7-1CDC-4366-916C-FC088A06438B}"/>
              </a:ext>
            </a:extLst>
          </p:cNvPr>
          <p:cNvPicPr>
            <a:picLocks noChangeAspect="1"/>
          </p:cNvPicPr>
          <p:nvPr/>
        </p:nvPicPr>
        <p:blipFill>
          <a:blip r:embed="rId2"/>
          <a:stretch>
            <a:fillRect/>
          </a:stretch>
        </p:blipFill>
        <p:spPr>
          <a:xfrm>
            <a:off x="4223766" y="1124712"/>
            <a:ext cx="3744468" cy="4608576"/>
          </a:xfrm>
          <a:prstGeom prst="rect">
            <a:avLst/>
          </a:prstGeom>
        </p:spPr>
      </p:pic>
      <p:pic>
        <p:nvPicPr>
          <p:cNvPr id="4" name="Picture 3" descr="A picture containing text, table, wooden, indoor&#10;&#10;Description automatically generated">
            <a:extLst>
              <a:ext uri="{FF2B5EF4-FFF2-40B4-BE49-F238E27FC236}">
                <a16:creationId xmlns:a16="http://schemas.microsoft.com/office/drawing/2014/main" id="{AC3D50E1-1AA9-45E4-965C-A221CC3A93B2}"/>
              </a:ext>
            </a:extLst>
          </p:cNvPr>
          <p:cNvPicPr>
            <a:picLocks noChangeAspect="1"/>
          </p:cNvPicPr>
          <p:nvPr/>
        </p:nvPicPr>
        <p:blipFill>
          <a:blip r:embed="rId3"/>
          <a:stretch>
            <a:fillRect/>
          </a:stretch>
        </p:blipFill>
        <p:spPr>
          <a:xfrm>
            <a:off x="0" y="510015"/>
            <a:ext cx="12192000" cy="5837969"/>
          </a:xfrm>
          <a:prstGeom prst="rect">
            <a:avLst/>
          </a:prstGeom>
        </p:spPr>
      </p:pic>
    </p:spTree>
    <p:extLst>
      <p:ext uri="{BB962C8B-B14F-4D97-AF65-F5344CB8AC3E}">
        <p14:creationId xmlns:p14="http://schemas.microsoft.com/office/powerpoint/2010/main" val="309445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5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53E18CCE-68BD-450A-B596-FFC323E04456}"/>
              </a:ext>
            </a:extLst>
          </p:cNvPr>
          <p:cNvPicPr>
            <a:picLocks noChangeAspect="1"/>
          </p:cNvPicPr>
          <p:nvPr/>
        </p:nvPicPr>
        <p:blipFill>
          <a:blip r:embed="rId2"/>
          <a:stretch>
            <a:fillRect/>
          </a:stretch>
        </p:blipFill>
        <p:spPr>
          <a:xfrm>
            <a:off x="4235287" y="1124712"/>
            <a:ext cx="3721425" cy="4608576"/>
          </a:xfrm>
          <a:prstGeom prst="rect">
            <a:avLst/>
          </a:prstGeom>
        </p:spPr>
      </p:pic>
      <p:pic>
        <p:nvPicPr>
          <p:cNvPr id="3" name="Picture 2" descr="A picture containing text, floor, wooden&#10;&#10;Description automatically generated">
            <a:extLst>
              <a:ext uri="{FF2B5EF4-FFF2-40B4-BE49-F238E27FC236}">
                <a16:creationId xmlns:a16="http://schemas.microsoft.com/office/drawing/2014/main" id="{1C58DF7B-B5EA-423C-8BC2-C9BCCB23338D}"/>
              </a:ext>
            </a:extLst>
          </p:cNvPr>
          <p:cNvPicPr>
            <a:picLocks noChangeAspect="1"/>
          </p:cNvPicPr>
          <p:nvPr/>
        </p:nvPicPr>
        <p:blipFill>
          <a:blip r:embed="rId3"/>
          <a:stretch>
            <a:fillRect/>
          </a:stretch>
        </p:blipFill>
        <p:spPr>
          <a:xfrm>
            <a:off x="0" y="407332"/>
            <a:ext cx="12192000" cy="6043335"/>
          </a:xfrm>
          <a:prstGeom prst="rect">
            <a:avLst/>
          </a:prstGeom>
        </p:spPr>
      </p:pic>
    </p:spTree>
    <p:extLst>
      <p:ext uri="{BB962C8B-B14F-4D97-AF65-F5344CB8AC3E}">
        <p14:creationId xmlns:p14="http://schemas.microsoft.com/office/powerpoint/2010/main" val="2076881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54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768E653A-AFA4-4FF5-99DD-652D7389426A}"/>
              </a:ext>
            </a:extLst>
          </p:cNvPr>
          <p:cNvPicPr>
            <a:picLocks noChangeAspect="1"/>
          </p:cNvPicPr>
          <p:nvPr/>
        </p:nvPicPr>
        <p:blipFill>
          <a:blip r:embed="rId2"/>
          <a:stretch>
            <a:fillRect/>
          </a:stretch>
        </p:blipFill>
        <p:spPr>
          <a:xfrm>
            <a:off x="4292895" y="1124712"/>
            <a:ext cx="3606210" cy="4608576"/>
          </a:xfrm>
          <a:prstGeom prst="rect">
            <a:avLst/>
          </a:prstGeom>
        </p:spPr>
      </p:pic>
      <p:pic>
        <p:nvPicPr>
          <p:cNvPr id="4" name="Picture 3" descr="A picture containing wooden&#10;&#10;Description automatically generated">
            <a:extLst>
              <a:ext uri="{FF2B5EF4-FFF2-40B4-BE49-F238E27FC236}">
                <a16:creationId xmlns:a16="http://schemas.microsoft.com/office/drawing/2014/main" id="{0B5D37F2-3359-4E8A-A4D7-A475F1809BA6}"/>
              </a:ext>
            </a:extLst>
          </p:cNvPr>
          <p:cNvPicPr>
            <a:picLocks noChangeAspect="1"/>
          </p:cNvPicPr>
          <p:nvPr/>
        </p:nvPicPr>
        <p:blipFill>
          <a:blip r:embed="rId3"/>
          <a:stretch>
            <a:fillRect/>
          </a:stretch>
        </p:blipFill>
        <p:spPr>
          <a:xfrm>
            <a:off x="0" y="418469"/>
            <a:ext cx="12192000" cy="6021062"/>
          </a:xfrm>
          <a:prstGeom prst="rect">
            <a:avLst/>
          </a:prstGeom>
        </p:spPr>
      </p:pic>
    </p:spTree>
    <p:extLst>
      <p:ext uri="{BB962C8B-B14F-4D97-AF65-F5344CB8AC3E}">
        <p14:creationId xmlns:p14="http://schemas.microsoft.com/office/powerpoint/2010/main" val="4265652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54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B31B52A5-5A2E-444C-ADDA-5D984FDF0BEC}"/>
              </a:ext>
            </a:extLst>
          </p:cNvPr>
          <p:cNvPicPr>
            <a:picLocks noChangeAspect="1"/>
          </p:cNvPicPr>
          <p:nvPr/>
        </p:nvPicPr>
        <p:blipFill>
          <a:blip r:embed="rId2"/>
          <a:stretch>
            <a:fillRect/>
          </a:stretch>
        </p:blipFill>
        <p:spPr>
          <a:xfrm>
            <a:off x="4038600" y="895350"/>
            <a:ext cx="4114800" cy="5067300"/>
          </a:xfrm>
          <a:prstGeom prst="rect">
            <a:avLst/>
          </a:prstGeom>
        </p:spPr>
      </p:pic>
      <p:pic>
        <p:nvPicPr>
          <p:cNvPr id="3" name="Picture 2" descr="Graphical user interface, website&#10;&#10;Description automatically generated">
            <a:extLst>
              <a:ext uri="{FF2B5EF4-FFF2-40B4-BE49-F238E27FC236}">
                <a16:creationId xmlns:a16="http://schemas.microsoft.com/office/drawing/2014/main" id="{441967ED-6DC3-42E3-AD12-3F7E3323B72F}"/>
              </a:ext>
            </a:extLst>
          </p:cNvPr>
          <p:cNvPicPr>
            <a:picLocks noChangeAspect="1"/>
          </p:cNvPicPr>
          <p:nvPr/>
        </p:nvPicPr>
        <p:blipFill>
          <a:blip r:embed="rId3"/>
          <a:stretch>
            <a:fillRect/>
          </a:stretch>
        </p:blipFill>
        <p:spPr>
          <a:xfrm>
            <a:off x="0" y="448877"/>
            <a:ext cx="12192000" cy="5960246"/>
          </a:xfrm>
          <a:prstGeom prst="rect">
            <a:avLst/>
          </a:prstGeom>
        </p:spPr>
      </p:pic>
    </p:spTree>
    <p:extLst>
      <p:ext uri="{BB962C8B-B14F-4D97-AF65-F5344CB8AC3E}">
        <p14:creationId xmlns:p14="http://schemas.microsoft.com/office/powerpoint/2010/main" val="2014799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F403E398-85A4-4295-B3E7-772970FEC86B}"/>
              </a:ext>
            </a:extLst>
          </p:cNvPr>
          <p:cNvPicPr>
            <a:picLocks noChangeAspect="1"/>
          </p:cNvPicPr>
          <p:nvPr/>
        </p:nvPicPr>
        <p:blipFill>
          <a:blip r:embed="rId2"/>
          <a:stretch>
            <a:fillRect/>
          </a:stretch>
        </p:blipFill>
        <p:spPr>
          <a:xfrm>
            <a:off x="3855080" y="1124712"/>
            <a:ext cx="4481840" cy="4608576"/>
          </a:xfrm>
          <a:prstGeom prst="rect">
            <a:avLst/>
          </a:prstGeom>
        </p:spPr>
      </p:pic>
      <p:pic>
        <p:nvPicPr>
          <p:cNvPr id="4" name="Picture 3" descr="A picture containing text, floor, board, wooden&#10;&#10;Description automatically generated">
            <a:extLst>
              <a:ext uri="{FF2B5EF4-FFF2-40B4-BE49-F238E27FC236}">
                <a16:creationId xmlns:a16="http://schemas.microsoft.com/office/drawing/2014/main" id="{2FC19D4B-BB2F-4737-B5D0-4DB963067E14}"/>
              </a:ext>
            </a:extLst>
          </p:cNvPr>
          <p:cNvPicPr>
            <a:picLocks noChangeAspect="1"/>
          </p:cNvPicPr>
          <p:nvPr/>
        </p:nvPicPr>
        <p:blipFill>
          <a:blip r:embed="rId3"/>
          <a:stretch>
            <a:fillRect/>
          </a:stretch>
        </p:blipFill>
        <p:spPr>
          <a:xfrm>
            <a:off x="0" y="502920"/>
            <a:ext cx="12192000" cy="5852160"/>
          </a:xfrm>
          <a:prstGeom prst="rect">
            <a:avLst/>
          </a:prstGeom>
        </p:spPr>
      </p:pic>
    </p:spTree>
    <p:extLst>
      <p:ext uri="{BB962C8B-B14F-4D97-AF65-F5344CB8AC3E}">
        <p14:creationId xmlns:p14="http://schemas.microsoft.com/office/powerpoint/2010/main" val="1351951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48ED906E-B314-42B3-B5E2-E812E26630C8}"/>
              </a:ext>
            </a:extLst>
          </p:cNvPr>
          <p:cNvPicPr>
            <a:picLocks noChangeAspect="1"/>
          </p:cNvPicPr>
          <p:nvPr/>
        </p:nvPicPr>
        <p:blipFill>
          <a:blip r:embed="rId2"/>
          <a:stretch>
            <a:fillRect/>
          </a:stretch>
        </p:blipFill>
        <p:spPr>
          <a:xfrm>
            <a:off x="3490912" y="800100"/>
            <a:ext cx="5210175" cy="52578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98122B87-FA69-4F16-8A83-D795114C70C1}"/>
              </a:ext>
            </a:extLst>
          </p:cNvPr>
          <p:cNvPicPr>
            <a:picLocks noChangeAspect="1"/>
          </p:cNvPicPr>
          <p:nvPr/>
        </p:nvPicPr>
        <p:blipFill>
          <a:blip r:embed="rId3"/>
          <a:stretch>
            <a:fillRect/>
          </a:stretch>
        </p:blipFill>
        <p:spPr>
          <a:xfrm>
            <a:off x="0" y="496664"/>
            <a:ext cx="12192000" cy="5864671"/>
          </a:xfrm>
          <a:prstGeom prst="rect">
            <a:avLst/>
          </a:prstGeom>
        </p:spPr>
      </p:pic>
    </p:spTree>
    <p:extLst>
      <p:ext uri="{BB962C8B-B14F-4D97-AF65-F5344CB8AC3E}">
        <p14:creationId xmlns:p14="http://schemas.microsoft.com/office/powerpoint/2010/main" val="255769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loor, wooden&#10;&#10;Description automatically generated">
            <a:extLst>
              <a:ext uri="{FF2B5EF4-FFF2-40B4-BE49-F238E27FC236}">
                <a16:creationId xmlns:a16="http://schemas.microsoft.com/office/drawing/2014/main" id="{5D04CD01-F99A-43BB-8154-135A758A204D}"/>
              </a:ext>
            </a:extLst>
          </p:cNvPr>
          <p:cNvPicPr>
            <a:picLocks noChangeAspect="1"/>
          </p:cNvPicPr>
          <p:nvPr/>
        </p:nvPicPr>
        <p:blipFill>
          <a:blip r:embed="rId2"/>
          <a:stretch>
            <a:fillRect/>
          </a:stretch>
        </p:blipFill>
        <p:spPr>
          <a:xfrm>
            <a:off x="0" y="529644"/>
            <a:ext cx="12192000" cy="5798712"/>
          </a:xfrm>
          <a:prstGeom prst="rect">
            <a:avLst/>
          </a:prstGeom>
        </p:spPr>
      </p:pic>
    </p:spTree>
    <p:extLst>
      <p:ext uri="{BB962C8B-B14F-4D97-AF65-F5344CB8AC3E}">
        <p14:creationId xmlns:p14="http://schemas.microsoft.com/office/powerpoint/2010/main" val="4131060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8F939F4E-5508-4989-99E1-5B8C3A5373BC}"/>
              </a:ext>
            </a:extLst>
          </p:cNvPr>
          <p:cNvPicPr>
            <a:picLocks noChangeAspect="1"/>
          </p:cNvPicPr>
          <p:nvPr/>
        </p:nvPicPr>
        <p:blipFill>
          <a:blip r:embed="rId2"/>
          <a:stretch>
            <a:fillRect/>
          </a:stretch>
        </p:blipFill>
        <p:spPr>
          <a:xfrm>
            <a:off x="4043362" y="823912"/>
            <a:ext cx="4105275" cy="5210175"/>
          </a:xfrm>
          <a:prstGeom prst="rect">
            <a:avLst/>
          </a:prstGeom>
        </p:spPr>
      </p:pic>
      <p:pic>
        <p:nvPicPr>
          <p:cNvPr id="4" name="Picture 3" descr="Timeline&#10;&#10;Description automatically generated with medium confidence">
            <a:extLst>
              <a:ext uri="{FF2B5EF4-FFF2-40B4-BE49-F238E27FC236}">
                <a16:creationId xmlns:a16="http://schemas.microsoft.com/office/drawing/2014/main" id="{680995E8-56F6-497E-8E8D-16000564C943}"/>
              </a:ext>
            </a:extLst>
          </p:cNvPr>
          <p:cNvPicPr>
            <a:picLocks noChangeAspect="1"/>
          </p:cNvPicPr>
          <p:nvPr/>
        </p:nvPicPr>
        <p:blipFill>
          <a:blip r:embed="rId3"/>
          <a:stretch>
            <a:fillRect/>
          </a:stretch>
        </p:blipFill>
        <p:spPr>
          <a:xfrm>
            <a:off x="0" y="499241"/>
            <a:ext cx="12192000" cy="5859517"/>
          </a:xfrm>
          <a:prstGeom prst="rect">
            <a:avLst/>
          </a:prstGeom>
        </p:spPr>
      </p:pic>
    </p:spTree>
    <p:extLst>
      <p:ext uri="{BB962C8B-B14F-4D97-AF65-F5344CB8AC3E}">
        <p14:creationId xmlns:p14="http://schemas.microsoft.com/office/powerpoint/2010/main" val="186338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B0E0038D-8C58-4187-BBDD-ECA8F0C8BA63}"/>
              </a:ext>
            </a:extLst>
          </p:cNvPr>
          <p:cNvPicPr>
            <a:picLocks noChangeAspect="1"/>
          </p:cNvPicPr>
          <p:nvPr/>
        </p:nvPicPr>
        <p:blipFill>
          <a:blip r:embed="rId2"/>
          <a:stretch>
            <a:fillRect/>
          </a:stretch>
        </p:blipFill>
        <p:spPr>
          <a:xfrm>
            <a:off x="0" y="486766"/>
            <a:ext cx="12192000" cy="5884467"/>
          </a:xfrm>
          <a:prstGeom prst="rect">
            <a:avLst/>
          </a:prstGeom>
        </p:spPr>
      </p:pic>
    </p:spTree>
    <p:extLst>
      <p:ext uri="{BB962C8B-B14F-4D97-AF65-F5344CB8AC3E}">
        <p14:creationId xmlns:p14="http://schemas.microsoft.com/office/powerpoint/2010/main" val="295822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CEF0-F80C-47FE-8AE1-A8598B497337}"/>
              </a:ext>
            </a:extLst>
          </p:cNvPr>
          <p:cNvSpPr>
            <a:spLocks noGrp="1"/>
          </p:cNvSpPr>
          <p:nvPr>
            <p:ph type="title"/>
          </p:nvPr>
        </p:nvSpPr>
        <p:spPr>
          <a:xfrm>
            <a:off x="68485" y="906986"/>
            <a:ext cx="5894832" cy="1188720"/>
          </a:xfrm>
        </p:spPr>
        <p:txBody>
          <a:bodyPr vert="horz" lIns="182880" tIns="182880" rIns="182880" bIns="182880" rtlCol="0" anchor="ctr">
            <a:normAutofit/>
          </a:bodyPr>
          <a:lstStyle/>
          <a:p>
            <a:r>
              <a:rPr lang="en-US" sz="2800" dirty="0" err="1"/>
              <a:t>Fundamente</a:t>
            </a:r>
            <a:r>
              <a:rPr lang="en-US" sz="2800" dirty="0"/>
              <a:t> </a:t>
            </a:r>
            <a:r>
              <a:rPr lang="en-US" sz="2800" dirty="0" err="1"/>
              <a:t>Teoretice</a:t>
            </a:r>
            <a:r>
              <a:rPr lang="en-US" sz="2800" dirty="0"/>
              <a:t>(2) </a:t>
            </a:r>
            <a:br>
              <a:rPr lang="en-US" sz="2800" dirty="0"/>
            </a:br>
            <a:r>
              <a:rPr lang="en-US" sz="2800" dirty="0"/>
              <a:t>Django</a:t>
            </a:r>
          </a:p>
        </p:txBody>
      </p:sp>
      <p:sp>
        <p:nvSpPr>
          <p:cNvPr id="4" name="Text Placeholder 3">
            <a:extLst>
              <a:ext uri="{FF2B5EF4-FFF2-40B4-BE49-F238E27FC236}">
                <a16:creationId xmlns:a16="http://schemas.microsoft.com/office/drawing/2014/main" id="{0E04767A-0411-4FC0-B823-D9F38A588BFF}"/>
              </a:ext>
            </a:extLst>
          </p:cNvPr>
          <p:cNvSpPr>
            <a:spLocks noGrp="1"/>
          </p:cNvSpPr>
          <p:nvPr>
            <p:ph type="body" sz="half" idx="2"/>
          </p:nvPr>
        </p:nvSpPr>
        <p:spPr>
          <a:xfrm>
            <a:off x="0" y="2630102"/>
            <a:ext cx="5963317" cy="3263206"/>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Django </a:t>
            </a:r>
            <a:r>
              <a:rPr lang="en-US" dirty="0" err="1">
                <a:solidFill>
                  <a:schemeClr val="tx1">
                    <a:lumMod val="85000"/>
                    <a:lumOff val="15000"/>
                  </a:schemeClr>
                </a:solidFill>
              </a:rPr>
              <a:t>este</a:t>
            </a:r>
            <a:r>
              <a:rPr lang="en-US" dirty="0">
                <a:solidFill>
                  <a:schemeClr val="tx1">
                    <a:lumMod val="85000"/>
                    <a:lumOff val="15000"/>
                  </a:schemeClr>
                </a:solidFill>
              </a:rPr>
              <a:t> un framework </a:t>
            </a:r>
            <a:r>
              <a:rPr lang="en-US" dirty="0" err="1">
                <a:solidFill>
                  <a:schemeClr val="tx1">
                    <a:lumMod val="85000"/>
                    <a:lumOff val="15000"/>
                  </a:schemeClr>
                </a:solidFill>
              </a:rPr>
              <a:t>bazat</a:t>
            </a:r>
            <a:r>
              <a:rPr lang="en-US" dirty="0">
                <a:solidFill>
                  <a:schemeClr val="tx1">
                    <a:lumMod val="85000"/>
                    <a:lumOff val="15000"/>
                  </a:schemeClr>
                </a:solidFill>
              </a:rPr>
              <a:t> pe </a:t>
            </a:r>
            <a:r>
              <a:rPr lang="en-US" dirty="0" err="1">
                <a:solidFill>
                  <a:schemeClr val="tx1">
                    <a:lumMod val="85000"/>
                    <a:lumOff val="15000"/>
                  </a:schemeClr>
                </a:solidFill>
              </a:rPr>
              <a:t>modelul</a:t>
            </a:r>
            <a:r>
              <a:rPr lang="en-US" dirty="0">
                <a:solidFill>
                  <a:schemeClr val="tx1">
                    <a:lumMod val="85000"/>
                    <a:lumOff val="15000"/>
                  </a:schemeClr>
                </a:solidFill>
              </a:rPr>
              <a:t> MVT (Model-View-Template). </a:t>
            </a:r>
          </a:p>
          <a:p>
            <a:pPr indent="-228600" algn="l">
              <a:buFont typeface="Arial" panose="020B0604020202020204" pitchFamily="34" charset="0"/>
              <a:buChar char="•"/>
            </a:pPr>
            <a:r>
              <a:rPr kumimoji="0" lang="en-US" altLang="en-US" b="0" i="0" u="none" strike="noStrike" cap="none" normalizeH="0" baseline="0" dirty="0">
                <a:ln>
                  <a:noFill/>
                </a:ln>
                <a:solidFill>
                  <a:schemeClr val="tx1">
                    <a:lumMod val="85000"/>
                    <a:lumOff val="15000"/>
                  </a:schemeClr>
                </a:solidFill>
                <a:effectLst/>
              </a:rPr>
              <a:t>MVT (Model View Template) </a:t>
            </a:r>
            <a:r>
              <a:rPr kumimoji="0" lang="en-US" altLang="en-US" b="0" i="0" u="none" strike="noStrike" cap="none" normalizeH="0" baseline="0" dirty="0" err="1">
                <a:ln>
                  <a:noFill/>
                </a:ln>
                <a:solidFill>
                  <a:schemeClr val="tx1">
                    <a:lumMod val="85000"/>
                    <a:lumOff val="15000"/>
                  </a:schemeClr>
                </a:solidFill>
                <a:effectLst/>
              </a:rPr>
              <a:t>este</a:t>
            </a:r>
            <a:r>
              <a:rPr kumimoji="0" lang="en-US" altLang="en-US" b="0" i="0" u="none" strike="noStrike" cap="none" normalizeH="0" baseline="0" dirty="0">
                <a:ln>
                  <a:noFill/>
                </a:ln>
                <a:solidFill>
                  <a:schemeClr val="tx1">
                    <a:lumMod val="85000"/>
                    <a:lumOff val="15000"/>
                  </a:schemeClr>
                </a:solidFill>
                <a:effectLst/>
              </a:rPr>
              <a:t> un model de </a:t>
            </a:r>
            <a:r>
              <a:rPr kumimoji="0" lang="en-US" altLang="en-US" b="0" i="0" u="none" strike="noStrike" cap="none" normalizeH="0" baseline="0" dirty="0" err="1">
                <a:ln>
                  <a:noFill/>
                </a:ln>
                <a:solidFill>
                  <a:schemeClr val="tx1">
                    <a:lumMod val="85000"/>
                    <a:lumOff val="15000"/>
                  </a:schemeClr>
                </a:solidFill>
                <a:effectLst/>
              </a:rPr>
              <a:t>proiectare</a:t>
            </a:r>
            <a:r>
              <a:rPr kumimoji="0" lang="en-US" altLang="en-US" b="0" i="0" u="none" strike="noStrike" cap="none" normalizeH="0" baseline="0" dirty="0">
                <a:ln>
                  <a:noFill/>
                </a:ln>
                <a:solidFill>
                  <a:schemeClr val="tx1">
                    <a:lumMod val="85000"/>
                    <a:lumOff val="15000"/>
                  </a:schemeClr>
                </a:solidFill>
                <a:effectLst/>
              </a:rPr>
              <a:t> software. Este o </a:t>
            </a:r>
            <a:r>
              <a:rPr kumimoji="0" lang="en-US" altLang="en-US" b="0" i="0" u="none" strike="noStrike" cap="none" normalizeH="0" baseline="0" dirty="0" err="1">
                <a:ln>
                  <a:noFill/>
                </a:ln>
                <a:solidFill>
                  <a:schemeClr val="tx1">
                    <a:lumMod val="85000"/>
                    <a:lumOff val="15000"/>
                  </a:schemeClr>
                </a:solidFill>
                <a:effectLst/>
              </a:rPr>
              <a:t>colecție</a:t>
            </a:r>
            <a:r>
              <a:rPr kumimoji="0" lang="en-US" altLang="en-US" b="0" i="0" u="none" strike="noStrike" cap="none" normalizeH="0" baseline="0" dirty="0">
                <a:ln>
                  <a:noFill/>
                </a:ln>
                <a:solidFill>
                  <a:schemeClr val="tx1">
                    <a:lumMod val="85000"/>
                    <a:lumOff val="15000"/>
                  </a:schemeClr>
                </a:solidFill>
                <a:effectLst/>
              </a:rPr>
              <a:t> de </a:t>
            </a:r>
            <a:r>
              <a:rPr kumimoji="0" lang="en-US" altLang="en-US" b="0" i="0" u="none" strike="noStrike" cap="none" normalizeH="0" baseline="0" dirty="0" err="1">
                <a:ln>
                  <a:noFill/>
                </a:ln>
                <a:solidFill>
                  <a:schemeClr val="tx1">
                    <a:lumMod val="85000"/>
                    <a:lumOff val="15000"/>
                  </a:schemeClr>
                </a:solidFill>
                <a:effectLst/>
              </a:rPr>
              <a:t>trei</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componente</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importante</a:t>
            </a:r>
            <a:r>
              <a:rPr lang="ro-RO" altLang="en-US" dirty="0">
                <a:solidFill>
                  <a:schemeClr val="tx1">
                    <a:lumMod val="85000"/>
                    <a:lumOff val="15000"/>
                  </a:schemeClr>
                </a:solidFill>
              </a:rPr>
              <a:t> View, Model și Template</a:t>
            </a:r>
            <a:r>
              <a:rPr kumimoji="0" lang="en-US" altLang="en-US" b="0" i="0" u="none" strike="noStrike" cap="none" normalizeH="0" baseline="0" dirty="0">
                <a:ln>
                  <a:noFill/>
                </a:ln>
                <a:solidFill>
                  <a:schemeClr val="tx1">
                    <a:lumMod val="85000"/>
                    <a:lumOff val="15000"/>
                  </a:schemeClr>
                </a:solidFill>
                <a:effectLst/>
              </a:rPr>
              <a:t>. Model </a:t>
            </a:r>
            <a:r>
              <a:rPr kumimoji="0" lang="en-US" altLang="en-US" b="0" i="0" u="none" strike="noStrike" cap="none" normalizeH="0" baseline="0" dirty="0" err="1">
                <a:ln>
                  <a:noFill/>
                </a:ln>
                <a:solidFill>
                  <a:schemeClr val="tx1">
                    <a:lumMod val="85000"/>
                    <a:lumOff val="15000"/>
                  </a:schemeClr>
                </a:solidFill>
                <a:effectLst/>
              </a:rPr>
              <a:t>ajută</a:t>
            </a:r>
            <a:r>
              <a:rPr kumimoji="0" lang="en-US" altLang="en-US" b="0" i="0" u="none" strike="noStrike" cap="none" normalizeH="0" baseline="0" dirty="0">
                <a:ln>
                  <a:noFill/>
                </a:ln>
                <a:solidFill>
                  <a:schemeClr val="tx1">
                    <a:lumMod val="85000"/>
                    <a:lumOff val="15000"/>
                  </a:schemeClr>
                </a:solidFill>
                <a:effectLst/>
              </a:rPr>
              <a:t> la </a:t>
            </a:r>
            <a:r>
              <a:rPr kumimoji="0" lang="en-US" altLang="en-US" b="0" i="0" u="none" strike="noStrike" cap="none" normalizeH="0" baseline="0" dirty="0" err="1">
                <a:ln>
                  <a:noFill/>
                </a:ln>
                <a:solidFill>
                  <a:schemeClr val="tx1">
                    <a:lumMod val="85000"/>
                    <a:lumOff val="15000"/>
                  </a:schemeClr>
                </a:solidFill>
                <a:effectLst/>
              </a:rPr>
              <a:t>gestionarea</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bazei</a:t>
            </a:r>
            <a:r>
              <a:rPr kumimoji="0" lang="en-US" altLang="en-US" b="0" i="0" u="none" strike="noStrike" cap="none" normalizeH="0" baseline="0" dirty="0">
                <a:ln>
                  <a:noFill/>
                </a:ln>
                <a:solidFill>
                  <a:schemeClr val="tx1">
                    <a:lumMod val="85000"/>
                    <a:lumOff val="15000"/>
                  </a:schemeClr>
                </a:solidFill>
                <a:effectLst/>
              </a:rPr>
              <a:t> de date. Este un </a:t>
            </a:r>
            <a:r>
              <a:rPr kumimoji="0" lang="en-US" altLang="en-US" b="0" i="0" u="none" strike="noStrike" cap="none" normalizeH="0" baseline="0" dirty="0" err="1">
                <a:ln>
                  <a:noFill/>
                </a:ln>
                <a:solidFill>
                  <a:schemeClr val="tx1">
                    <a:lumMod val="85000"/>
                    <a:lumOff val="15000"/>
                  </a:schemeClr>
                </a:solidFill>
                <a:effectLst/>
              </a:rPr>
              <a:t>strat</a:t>
            </a:r>
            <a:r>
              <a:rPr kumimoji="0" lang="en-US" altLang="en-US" b="0" i="0" u="none" strike="noStrike" cap="none" normalizeH="0" baseline="0" dirty="0">
                <a:ln>
                  <a:noFill/>
                </a:ln>
                <a:solidFill>
                  <a:schemeClr val="tx1">
                    <a:lumMod val="85000"/>
                    <a:lumOff val="15000"/>
                  </a:schemeClr>
                </a:solidFill>
                <a:effectLst/>
              </a:rPr>
              <a:t> de </a:t>
            </a:r>
            <a:r>
              <a:rPr kumimoji="0" lang="en-US" altLang="en-US" b="0" i="0" u="none" strike="noStrike" cap="none" normalizeH="0" baseline="0" dirty="0" err="1">
                <a:ln>
                  <a:noFill/>
                </a:ln>
                <a:solidFill>
                  <a:schemeClr val="tx1">
                    <a:lumMod val="85000"/>
                    <a:lumOff val="15000"/>
                  </a:schemeClr>
                </a:solidFill>
                <a:effectLst/>
              </a:rPr>
              <a:t>acces</a:t>
            </a:r>
            <a:r>
              <a:rPr kumimoji="0" lang="en-US" altLang="en-US" b="0" i="0" u="none" strike="noStrike" cap="none" normalizeH="0" baseline="0" dirty="0">
                <a:ln>
                  <a:noFill/>
                </a:ln>
                <a:solidFill>
                  <a:schemeClr val="tx1">
                    <a:lumMod val="85000"/>
                    <a:lumOff val="15000"/>
                  </a:schemeClr>
                </a:solidFill>
                <a:effectLst/>
              </a:rPr>
              <a:t> la date care </a:t>
            </a:r>
            <a:r>
              <a:rPr kumimoji="0" lang="en-US" altLang="en-US" b="0" i="0" u="none" strike="noStrike" cap="none" normalizeH="0" baseline="0" dirty="0" err="1">
                <a:ln>
                  <a:noFill/>
                </a:ln>
                <a:solidFill>
                  <a:schemeClr val="tx1">
                    <a:lumMod val="85000"/>
                    <a:lumOff val="15000"/>
                  </a:schemeClr>
                </a:solidFill>
                <a:effectLst/>
              </a:rPr>
              <a:t>gestionează</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datele</a:t>
            </a:r>
            <a:r>
              <a:rPr kumimoji="0" lang="en-US" altLang="en-US" b="0" i="0" u="none" strike="noStrike" cap="none" normalizeH="0" baseline="0" dirty="0">
                <a:ln>
                  <a:noFill/>
                </a:ln>
                <a:solidFill>
                  <a:schemeClr val="tx1">
                    <a:lumMod val="85000"/>
                    <a:lumOff val="15000"/>
                  </a:schemeClr>
                </a:solidFill>
                <a:effectLst/>
              </a:rPr>
              <a:t>. </a:t>
            </a:r>
            <a:r>
              <a:rPr kumimoji="0" lang="ro-RO" altLang="en-US" b="0" i="0" u="none" strike="noStrike" cap="none" normalizeH="0" baseline="0" dirty="0">
                <a:ln>
                  <a:noFill/>
                </a:ln>
                <a:solidFill>
                  <a:schemeClr val="tx1">
                    <a:lumMod val="85000"/>
                    <a:lumOff val="15000"/>
                  </a:schemeClr>
                </a:solidFill>
                <a:effectLst/>
              </a:rPr>
              <a:t>Template </a:t>
            </a:r>
            <a:r>
              <a:rPr kumimoji="0" lang="en-US" altLang="en-US" b="0" i="0" u="none" strike="noStrike" cap="none" normalizeH="0" baseline="0" dirty="0" err="1">
                <a:ln>
                  <a:noFill/>
                </a:ln>
                <a:solidFill>
                  <a:schemeClr val="tx1">
                    <a:lumMod val="85000"/>
                    <a:lumOff val="15000"/>
                  </a:schemeClr>
                </a:solidFill>
                <a:effectLst/>
              </a:rPr>
              <a:t>este</a:t>
            </a:r>
            <a:r>
              <a:rPr kumimoji="0" lang="en-US" altLang="en-US" b="0" i="0" u="none" strike="noStrike" cap="none" normalizeH="0" baseline="0" dirty="0">
                <a:ln>
                  <a:noFill/>
                </a:ln>
                <a:solidFill>
                  <a:schemeClr val="tx1">
                    <a:lumMod val="85000"/>
                    <a:lumOff val="15000"/>
                  </a:schemeClr>
                </a:solidFill>
                <a:effectLst/>
              </a:rPr>
              <a:t> un </a:t>
            </a:r>
            <a:r>
              <a:rPr kumimoji="0" lang="en-US" altLang="en-US" b="0" i="0" u="none" strike="noStrike" cap="none" normalizeH="0" baseline="0" dirty="0" err="1">
                <a:ln>
                  <a:noFill/>
                </a:ln>
                <a:solidFill>
                  <a:schemeClr val="tx1">
                    <a:lumMod val="85000"/>
                    <a:lumOff val="15000"/>
                  </a:schemeClr>
                </a:solidFill>
                <a:effectLst/>
              </a:rPr>
              <a:t>strat</a:t>
            </a:r>
            <a:r>
              <a:rPr kumimoji="0" lang="en-US" altLang="en-US" b="0" i="0" u="none" strike="noStrike" cap="none" normalizeH="0" baseline="0" dirty="0">
                <a:ln>
                  <a:noFill/>
                </a:ln>
                <a:solidFill>
                  <a:schemeClr val="tx1">
                    <a:lumMod val="85000"/>
                    <a:lumOff val="15000"/>
                  </a:schemeClr>
                </a:solidFill>
                <a:effectLst/>
              </a:rPr>
              <a:t> de </a:t>
            </a:r>
            <a:r>
              <a:rPr kumimoji="0" lang="en-US" altLang="en-US" b="0" i="0" u="none" strike="noStrike" cap="none" normalizeH="0" baseline="0" dirty="0" err="1">
                <a:ln>
                  <a:noFill/>
                </a:ln>
                <a:solidFill>
                  <a:schemeClr val="tx1">
                    <a:lumMod val="85000"/>
                    <a:lumOff val="15000"/>
                  </a:schemeClr>
                </a:solidFill>
                <a:effectLst/>
              </a:rPr>
              <a:t>prezentare</a:t>
            </a:r>
            <a:r>
              <a:rPr kumimoji="0" lang="en-US" altLang="en-US" b="0" i="0" u="none" strike="noStrike" cap="none" normalizeH="0" baseline="0" dirty="0">
                <a:ln>
                  <a:noFill/>
                </a:ln>
                <a:solidFill>
                  <a:schemeClr val="tx1">
                    <a:lumMod val="85000"/>
                    <a:lumOff val="15000"/>
                  </a:schemeClr>
                </a:solidFill>
                <a:effectLst/>
              </a:rPr>
              <a:t> care </a:t>
            </a:r>
            <a:r>
              <a:rPr kumimoji="0" lang="en-US" altLang="en-US" b="0" i="0" u="none" strike="noStrike" cap="none" normalizeH="0" baseline="0" dirty="0" err="1">
                <a:ln>
                  <a:noFill/>
                </a:ln>
                <a:solidFill>
                  <a:schemeClr val="tx1">
                    <a:lumMod val="85000"/>
                    <a:lumOff val="15000"/>
                  </a:schemeClr>
                </a:solidFill>
                <a:effectLst/>
              </a:rPr>
              <a:t>gestionează</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complet</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interfața</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utilizatorului</a:t>
            </a:r>
            <a:r>
              <a:rPr kumimoji="0" lang="en-US" altLang="en-US" b="0" i="0" u="none" strike="noStrike" cap="none" normalizeH="0" baseline="0" dirty="0">
                <a:ln>
                  <a:noFill/>
                </a:ln>
                <a:solidFill>
                  <a:schemeClr val="tx1">
                    <a:lumMod val="85000"/>
                    <a:lumOff val="15000"/>
                  </a:schemeClr>
                </a:solidFill>
                <a:effectLst/>
              </a:rPr>
              <a:t>. </a:t>
            </a:r>
            <a:r>
              <a:rPr kumimoji="0" lang="ro-RO" altLang="en-US" b="0" i="0" u="none" strike="noStrike" cap="none" normalizeH="0" baseline="0" dirty="0">
                <a:ln>
                  <a:noFill/>
                </a:ln>
                <a:solidFill>
                  <a:schemeClr val="tx1">
                    <a:lumMod val="85000"/>
                    <a:lumOff val="15000"/>
                  </a:schemeClr>
                </a:solidFill>
                <a:effectLst/>
              </a:rPr>
              <a:t>View </a:t>
            </a:r>
            <a:r>
              <a:rPr kumimoji="0" lang="en-US" altLang="en-US" b="0" i="0" u="none" strike="noStrike" cap="none" normalizeH="0" baseline="0" dirty="0" err="1">
                <a:ln>
                  <a:noFill/>
                </a:ln>
                <a:solidFill>
                  <a:schemeClr val="tx1">
                    <a:lumMod val="85000"/>
                    <a:lumOff val="15000"/>
                  </a:schemeClr>
                </a:solidFill>
                <a:effectLst/>
              </a:rPr>
              <a:t>este</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utilizată</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pentru</a:t>
            </a:r>
            <a:r>
              <a:rPr kumimoji="0" lang="en-US" altLang="en-US" b="0" i="0" u="none" strike="noStrike" cap="none" normalizeH="0" baseline="0" dirty="0">
                <a:ln>
                  <a:noFill/>
                </a:ln>
                <a:solidFill>
                  <a:schemeClr val="tx1">
                    <a:lumMod val="85000"/>
                    <a:lumOff val="15000"/>
                  </a:schemeClr>
                </a:solidFill>
                <a:effectLst/>
              </a:rPr>
              <a:t> a </a:t>
            </a:r>
            <a:r>
              <a:rPr kumimoji="0" lang="en-US" altLang="en-US" b="0" i="0" u="none" strike="noStrike" cap="none" normalizeH="0" baseline="0" dirty="0" err="1">
                <a:ln>
                  <a:noFill/>
                </a:ln>
                <a:solidFill>
                  <a:schemeClr val="tx1">
                    <a:lumMod val="85000"/>
                    <a:lumOff val="15000"/>
                  </a:schemeClr>
                </a:solidFill>
                <a:effectLst/>
              </a:rPr>
              <a:t>executa</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logica</a:t>
            </a:r>
            <a:r>
              <a:rPr kumimoji="0" lang="en-US" altLang="en-US" b="0" i="0" u="none" strike="noStrike" cap="none" normalizeH="0" baseline="0" dirty="0">
                <a:ln>
                  <a:noFill/>
                </a:ln>
                <a:solidFill>
                  <a:schemeClr val="tx1">
                    <a:lumMod val="85000"/>
                    <a:lumOff val="15000"/>
                  </a:schemeClr>
                </a:solidFill>
                <a:effectLst/>
              </a:rPr>
              <a:t> de </a:t>
            </a:r>
            <a:r>
              <a:rPr kumimoji="0" lang="en-US" altLang="en-US" b="0" i="0" u="none" strike="noStrike" cap="none" normalizeH="0" baseline="0" dirty="0" err="1">
                <a:ln>
                  <a:noFill/>
                </a:ln>
                <a:solidFill>
                  <a:schemeClr val="tx1">
                    <a:lumMod val="85000"/>
                    <a:lumOff val="15000"/>
                  </a:schemeClr>
                </a:solidFill>
                <a:effectLst/>
              </a:rPr>
              <a:t>afaceri</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și</a:t>
            </a:r>
            <a:r>
              <a:rPr kumimoji="0" lang="en-US" altLang="en-US" b="0" i="0" u="none" strike="noStrike" cap="none" normalizeH="0" baseline="0" dirty="0">
                <a:ln>
                  <a:noFill/>
                </a:ln>
                <a:solidFill>
                  <a:schemeClr val="tx1">
                    <a:lumMod val="85000"/>
                    <a:lumOff val="15000"/>
                  </a:schemeClr>
                </a:solidFill>
                <a:effectLst/>
              </a:rPr>
              <a:t> a </a:t>
            </a:r>
            <a:r>
              <a:rPr kumimoji="0" lang="en-US" altLang="en-US" b="0" i="0" u="none" strike="noStrike" cap="none" normalizeH="0" baseline="0" dirty="0" err="1">
                <a:ln>
                  <a:noFill/>
                </a:ln>
                <a:solidFill>
                  <a:schemeClr val="tx1">
                    <a:lumMod val="85000"/>
                    <a:lumOff val="15000"/>
                  </a:schemeClr>
                </a:solidFill>
                <a:effectLst/>
              </a:rPr>
              <a:t>interacționa</a:t>
            </a:r>
            <a:r>
              <a:rPr kumimoji="0" lang="en-US" altLang="en-US" b="0" i="0" u="none" strike="noStrike" cap="none" normalizeH="0" baseline="0" dirty="0">
                <a:ln>
                  <a:noFill/>
                </a:ln>
                <a:solidFill>
                  <a:schemeClr val="tx1">
                    <a:lumMod val="85000"/>
                    <a:lumOff val="15000"/>
                  </a:schemeClr>
                </a:solidFill>
                <a:effectLst/>
              </a:rPr>
              <a:t> cu un model </a:t>
            </a:r>
            <a:r>
              <a:rPr kumimoji="0" lang="en-US" altLang="en-US" b="0" i="0" u="none" strike="noStrike" cap="none" normalizeH="0" baseline="0" dirty="0" err="1">
                <a:ln>
                  <a:noFill/>
                </a:ln>
                <a:solidFill>
                  <a:schemeClr val="tx1">
                    <a:lumMod val="85000"/>
                    <a:lumOff val="15000"/>
                  </a:schemeClr>
                </a:solidFill>
                <a:effectLst/>
              </a:rPr>
              <a:t>pentru</a:t>
            </a:r>
            <a:r>
              <a:rPr kumimoji="0" lang="en-US" altLang="en-US" b="0" i="0" u="none" strike="noStrike" cap="none" normalizeH="0" baseline="0" dirty="0">
                <a:ln>
                  <a:noFill/>
                </a:ln>
                <a:solidFill>
                  <a:schemeClr val="tx1">
                    <a:lumMod val="85000"/>
                    <a:lumOff val="15000"/>
                  </a:schemeClr>
                </a:solidFill>
                <a:effectLst/>
              </a:rPr>
              <a:t> a </a:t>
            </a:r>
            <a:r>
              <a:rPr kumimoji="0" lang="en-US" altLang="en-US" b="0" i="0" u="none" strike="noStrike" cap="none" normalizeH="0" baseline="0" dirty="0" err="1">
                <a:ln>
                  <a:noFill/>
                </a:ln>
                <a:solidFill>
                  <a:schemeClr val="tx1">
                    <a:lumMod val="85000"/>
                    <a:lumOff val="15000"/>
                  </a:schemeClr>
                </a:solidFill>
                <a:effectLst/>
              </a:rPr>
              <a:t>transporta</a:t>
            </a:r>
            <a:r>
              <a:rPr kumimoji="0" lang="en-US" altLang="en-US" b="0" i="0" u="none" strike="noStrike" cap="none" normalizeH="0" baseline="0" dirty="0">
                <a:ln>
                  <a:noFill/>
                </a:ln>
                <a:solidFill>
                  <a:schemeClr val="tx1">
                    <a:lumMod val="85000"/>
                    <a:lumOff val="15000"/>
                  </a:schemeClr>
                </a:solidFill>
                <a:effectLst/>
              </a:rPr>
              <a:t> date </a:t>
            </a:r>
            <a:r>
              <a:rPr kumimoji="0" lang="en-US" altLang="en-US" b="0" i="0" u="none" strike="noStrike" cap="none" normalizeH="0" baseline="0" dirty="0" err="1">
                <a:ln>
                  <a:noFill/>
                </a:ln>
                <a:solidFill>
                  <a:schemeClr val="tx1">
                    <a:lumMod val="85000"/>
                    <a:lumOff val="15000"/>
                  </a:schemeClr>
                </a:solidFill>
                <a:effectLst/>
              </a:rPr>
              <a:t>și</a:t>
            </a:r>
            <a:r>
              <a:rPr kumimoji="0" lang="en-US" altLang="en-US" b="0" i="0" u="none" strike="noStrike" cap="none" normalizeH="0" baseline="0" dirty="0">
                <a:ln>
                  <a:noFill/>
                </a:ln>
                <a:solidFill>
                  <a:schemeClr val="tx1">
                    <a:lumMod val="85000"/>
                    <a:lumOff val="15000"/>
                  </a:schemeClr>
                </a:solidFill>
                <a:effectLst/>
              </a:rPr>
              <a:t> </a:t>
            </a:r>
            <a:r>
              <a:rPr kumimoji="0" lang="en-US" altLang="en-US" b="0" i="0" u="none" strike="noStrike" cap="none" normalizeH="0" baseline="0" dirty="0" err="1">
                <a:ln>
                  <a:noFill/>
                </a:ln>
                <a:solidFill>
                  <a:schemeClr val="tx1">
                    <a:lumMod val="85000"/>
                    <a:lumOff val="15000"/>
                  </a:schemeClr>
                </a:solidFill>
                <a:effectLst/>
              </a:rPr>
              <a:t>pentru</a:t>
            </a:r>
            <a:r>
              <a:rPr kumimoji="0" lang="en-US" altLang="en-US" b="0" i="0" u="none" strike="noStrike" cap="none" normalizeH="0" baseline="0" dirty="0">
                <a:ln>
                  <a:noFill/>
                </a:ln>
                <a:solidFill>
                  <a:schemeClr val="tx1">
                    <a:lumMod val="85000"/>
                    <a:lumOff val="15000"/>
                  </a:schemeClr>
                </a:solidFill>
                <a:effectLst/>
              </a:rPr>
              <a:t> a </a:t>
            </a:r>
            <a:r>
              <a:rPr kumimoji="0" lang="en-US" altLang="en-US" b="0" i="0" u="none" strike="noStrike" cap="none" normalizeH="0" baseline="0" dirty="0" err="1">
                <a:ln>
                  <a:noFill/>
                </a:ln>
                <a:solidFill>
                  <a:schemeClr val="tx1">
                    <a:lumMod val="85000"/>
                    <a:lumOff val="15000"/>
                  </a:schemeClr>
                </a:solidFill>
                <a:effectLst/>
              </a:rPr>
              <a:t>reda</a:t>
            </a:r>
            <a:r>
              <a:rPr kumimoji="0" lang="en-US" altLang="en-US" b="0" i="0" u="none" strike="noStrike" cap="none" normalizeH="0" baseline="0" dirty="0">
                <a:ln>
                  <a:noFill/>
                </a:ln>
                <a:solidFill>
                  <a:schemeClr val="tx1">
                    <a:lumMod val="85000"/>
                    <a:lumOff val="15000"/>
                  </a:schemeClr>
                </a:solidFill>
                <a:effectLst/>
              </a:rPr>
              <a:t> un </a:t>
            </a:r>
            <a:r>
              <a:rPr kumimoji="0" lang="en-US" altLang="en-US" b="0" i="0" u="none" strike="noStrike" cap="none" normalizeH="0" baseline="0" dirty="0" err="1">
                <a:ln>
                  <a:noFill/>
                </a:ln>
                <a:solidFill>
                  <a:schemeClr val="tx1">
                    <a:lumMod val="85000"/>
                    <a:lumOff val="15000"/>
                  </a:schemeClr>
                </a:solidFill>
                <a:effectLst/>
              </a:rPr>
              <a:t>șablon</a:t>
            </a:r>
            <a:r>
              <a:rPr kumimoji="0" lang="en-US" altLang="en-US" b="0" i="0" u="none" strike="noStrike" cap="none" normalizeH="0" baseline="0" dirty="0">
                <a:ln>
                  <a:noFill/>
                </a:ln>
                <a:solidFill>
                  <a:schemeClr val="tx1">
                    <a:lumMod val="85000"/>
                    <a:lumOff val="15000"/>
                  </a:schemeClr>
                </a:solidFill>
                <a:effectLst/>
              </a:rPr>
              <a:t>.</a:t>
            </a:r>
          </a:p>
          <a:p>
            <a:pPr indent="-228600" algn="l">
              <a:buFont typeface="Arial" panose="020B0604020202020204" pitchFamily="34" charset="0"/>
              <a:buChar char="•"/>
            </a:pPr>
            <a:endParaRPr lang="en-US" dirty="0">
              <a:solidFill>
                <a:schemeClr val="tx1">
                  <a:lumMod val="85000"/>
                  <a:lumOff val="15000"/>
                </a:schemeClr>
              </a:solidFill>
            </a:endParaRPr>
          </a:p>
          <a:p>
            <a:pPr indent="-228600" algn="l">
              <a:buFont typeface="Arial" panose="020B0604020202020204" pitchFamily="34" charset="0"/>
              <a:buChar char="•"/>
            </a:pPr>
            <a:endParaRPr lang="en-US" dirty="0">
              <a:solidFill>
                <a:schemeClr val="tx1">
                  <a:lumMod val="85000"/>
                  <a:lumOff val="15000"/>
                </a:schemeClr>
              </a:solidFill>
            </a:endParaRPr>
          </a:p>
        </p:txBody>
      </p:sp>
      <p:sp>
        <p:nvSpPr>
          <p:cNvPr id="23" name="Rectangle 18">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0">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Logo&#10;&#10;Description automatically generated">
            <a:extLst>
              <a:ext uri="{FF2B5EF4-FFF2-40B4-BE49-F238E27FC236}">
                <a16:creationId xmlns:a16="http://schemas.microsoft.com/office/drawing/2014/main" id="{EAFED5B6-7757-4AB3-A043-AB86AD1B8932}"/>
              </a:ext>
            </a:extLst>
          </p:cNvPr>
          <p:cNvPicPr>
            <a:picLocks noGrp="1" noChangeAspect="1"/>
          </p:cNvPicPr>
          <p:nvPr>
            <p:ph type="pic" idx="1"/>
          </p:nvPr>
        </p:nvPicPr>
        <p:blipFill>
          <a:blip r:embed="rId2"/>
          <a:srcRect l="5509" r="5509"/>
          <a:stretch>
            <a:fillRect/>
          </a:stretch>
        </p:blipFill>
        <p:spPr>
          <a:xfrm>
            <a:off x="7715890" y="1562696"/>
            <a:ext cx="3328416" cy="3740549"/>
          </a:xfrm>
          <a:prstGeom prst="rect">
            <a:avLst/>
          </a:prstGeom>
        </p:spPr>
      </p:pic>
      <p:sp>
        <p:nvSpPr>
          <p:cNvPr id="8" name="TextBox 7">
            <a:extLst>
              <a:ext uri="{FF2B5EF4-FFF2-40B4-BE49-F238E27FC236}">
                <a16:creationId xmlns:a16="http://schemas.microsoft.com/office/drawing/2014/main" id="{DFBC7F13-F7E1-4F78-95C0-96DAFFEDA19E}"/>
              </a:ext>
            </a:extLst>
          </p:cNvPr>
          <p:cNvSpPr txBox="1"/>
          <p:nvPr/>
        </p:nvSpPr>
        <p:spPr>
          <a:xfrm>
            <a:off x="5655075" y="2942947"/>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0311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a:extLst>
              <a:ext uri="{FF2B5EF4-FFF2-40B4-BE49-F238E27FC236}">
                <a16:creationId xmlns:a16="http://schemas.microsoft.com/office/drawing/2014/main" id="{A50E468F-AB14-4774-B75D-7E65B4949DAB}"/>
              </a:ext>
            </a:extLst>
          </p:cNvPr>
          <p:cNvPicPr>
            <a:picLocks noChangeAspect="1"/>
          </p:cNvPicPr>
          <p:nvPr/>
        </p:nvPicPr>
        <p:blipFill>
          <a:blip r:embed="rId2"/>
          <a:stretch>
            <a:fillRect/>
          </a:stretch>
        </p:blipFill>
        <p:spPr>
          <a:xfrm>
            <a:off x="4043362" y="823912"/>
            <a:ext cx="4105275" cy="5210175"/>
          </a:xfrm>
          <a:prstGeom prst="rect">
            <a:avLst/>
          </a:prstGeom>
        </p:spPr>
      </p:pic>
      <p:pic>
        <p:nvPicPr>
          <p:cNvPr id="3" name="Picture 2" descr="A picture containing floor, wooden, board, wood&#10;&#10;Description automatically generated">
            <a:extLst>
              <a:ext uri="{FF2B5EF4-FFF2-40B4-BE49-F238E27FC236}">
                <a16:creationId xmlns:a16="http://schemas.microsoft.com/office/drawing/2014/main" id="{C5071C4B-ECB1-4CA4-94B7-13EB90939BFF}"/>
              </a:ext>
            </a:extLst>
          </p:cNvPr>
          <p:cNvPicPr>
            <a:picLocks noChangeAspect="1"/>
          </p:cNvPicPr>
          <p:nvPr/>
        </p:nvPicPr>
        <p:blipFill>
          <a:blip r:embed="rId3"/>
          <a:stretch>
            <a:fillRect/>
          </a:stretch>
        </p:blipFill>
        <p:spPr>
          <a:xfrm>
            <a:off x="0" y="494248"/>
            <a:ext cx="12192000" cy="5869503"/>
          </a:xfrm>
          <a:prstGeom prst="rect">
            <a:avLst/>
          </a:prstGeom>
        </p:spPr>
      </p:pic>
    </p:spTree>
    <p:extLst>
      <p:ext uri="{BB962C8B-B14F-4D97-AF65-F5344CB8AC3E}">
        <p14:creationId xmlns:p14="http://schemas.microsoft.com/office/powerpoint/2010/main" val="2265606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iagram&#10;&#10;Description automatically generated">
            <a:extLst>
              <a:ext uri="{FF2B5EF4-FFF2-40B4-BE49-F238E27FC236}">
                <a16:creationId xmlns:a16="http://schemas.microsoft.com/office/drawing/2014/main" id="{CEAB5F49-2B0B-44C0-9B5C-108049A05DE0}"/>
              </a:ext>
            </a:extLst>
          </p:cNvPr>
          <p:cNvPicPr>
            <a:picLocks noChangeAspect="1"/>
          </p:cNvPicPr>
          <p:nvPr/>
        </p:nvPicPr>
        <p:blipFill>
          <a:blip r:embed="rId2"/>
          <a:stretch>
            <a:fillRect/>
          </a:stretch>
        </p:blipFill>
        <p:spPr>
          <a:xfrm>
            <a:off x="4043362" y="900112"/>
            <a:ext cx="4105275" cy="5057775"/>
          </a:xfrm>
          <a:prstGeom prst="rect">
            <a:avLst/>
          </a:prstGeom>
        </p:spPr>
      </p:pic>
      <p:pic>
        <p:nvPicPr>
          <p:cNvPr id="3" name="Picture 2" descr="A note on a table&#10;&#10;Description automatically generated with low confidence">
            <a:extLst>
              <a:ext uri="{FF2B5EF4-FFF2-40B4-BE49-F238E27FC236}">
                <a16:creationId xmlns:a16="http://schemas.microsoft.com/office/drawing/2014/main" id="{20C7ECB9-24AC-4EE2-8627-256544E83ADD}"/>
              </a:ext>
            </a:extLst>
          </p:cNvPr>
          <p:cNvPicPr>
            <a:picLocks noChangeAspect="1"/>
          </p:cNvPicPr>
          <p:nvPr/>
        </p:nvPicPr>
        <p:blipFill>
          <a:blip r:embed="rId3"/>
          <a:stretch>
            <a:fillRect/>
          </a:stretch>
        </p:blipFill>
        <p:spPr>
          <a:xfrm>
            <a:off x="0" y="470553"/>
            <a:ext cx="12192000" cy="5916894"/>
          </a:xfrm>
          <a:prstGeom prst="rect">
            <a:avLst/>
          </a:prstGeom>
        </p:spPr>
      </p:pic>
    </p:spTree>
    <p:extLst>
      <p:ext uri="{BB962C8B-B14F-4D97-AF65-F5344CB8AC3E}">
        <p14:creationId xmlns:p14="http://schemas.microsoft.com/office/powerpoint/2010/main" val="2741299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B47D0148-F69B-4EC2-B120-5526436231B3}"/>
              </a:ext>
            </a:extLst>
          </p:cNvPr>
          <p:cNvPicPr>
            <a:picLocks noChangeAspect="1"/>
          </p:cNvPicPr>
          <p:nvPr/>
        </p:nvPicPr>
        <p:blipFill>
          <a:blip r:embed="rId2"/>
          <a:stretch>
            <a:fillRect/>
          </a:stretch>
        </p:blipFill>
        <p:spPr>
          <a:xfrm>
            <a:off x="4043362" y="900112"/>
            <a:ext cx="4105275" cy="5057775"/>
          </a:xfrm>
          <a:prstGeom prst="rect">
            <a:avLst/>
          </a:prstGeom>
        </p:spPr>
      </p:pic>
      <p:pic>
        <p:nvPicPr>
          <p:cNvPr id="4" name="Picture 3" descr="A picture containing floor, wooden&#10;&#10;Description automatically generated">
            <a:extLst>
              <a:ext uri="{FF2B5EF4-FFF2-40B4-BE49-F238E27FC236}">
                <a16:creationId xmlns:a16="http://schemas.microsoft.com/office/drawing/2014/main" id="{7DEB267F-F97B-4E9D-9404-E0FA7F03ABD7}"/>
              </a:ext>
            </a:extLst>
          </p:cNvPr>
          <p:cNvPicPr>
            <a:picLocks noChangeAspect="1"/>
          </p:cNvPicPr>
          <p:nvPr/>
        </p:nvPicPr>
        <p:blipFill>
          <a:blip r:embed="rId3"/>
          <a:stretch>
            <a:fillRect/>
          </a:stretch>
        </p:blipFill>
        <p:spPr>
          <a:xfrm>
            <a:off x="0" y="526296"/>
            <a:ext cx="12192000" cy="5805407"/>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1CE8DF7-9059-4C4E-B42E-9CB5743F54F5}"/>
              </a:ext>
            </a:extLst>
          </p:cNvPr>
          <p:cNvPicPr>
            <a:picLocks noChangeAspect="1"/>
          </p:cNvPicPr>
          <p:nvPr/>
        </p:nvPicPr>
        <p:blipFill>
          <a:blip r:embed="rId4"/>
          <a:stretch>
            <a:fillRect/>
          </a:stretch>
        </p:blipFill>
        <p:spPr>
          <a:xfrm>
            <a:off x="0" y="519028"/>
            <a:ext cx="12192000" cy="5819943"/>
          </a:xfrm>
          <a:prstGeom prst="rect">
            <a:avLst/>
          </a:prstGeom>
        </p:spPr>
      </p:pic>
    </p:spTree>
    <p:extLst>
      <p:ext uri="{BB962C8B-B14F-4D97-AF65-F5344CB8AC3E}">
        <p14:creationId xmlns:p14="http://schemas.microsoft.com/office/powerpoint/2010/main" val="587320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B47D0148-F69B-4EC2-B120-5526436231B3}"/>
              </a:ext>
            </a:extLst>
          </p:cNvPr>
          <p:cNvPicPr>
            <a:picLocks noChangeAspect="1"/>
          </p:cNvPicPr>
          <p:nvPr/>
        </p:nvPicPr>
        <p:blipFill>
          <a:blip r:embed="rId2"/>
          <a:stretch>
            <a:fillRect/>
          </a:stretch>
        </p:blipFill>
        <p:spPr>
          <a:xfrm>
            <a:off x="4043362" y="900112"/>
            <a:ext cx="4105275" cy="5057775"/>
          </a:xfrm>
          <a:prstGeom prst="rect">
            <a:avLst/>
          </a:prstGeom>
        </p:spPr>
      </p:pic>
      <p:pic>
        <p:nvPicPr>
          <p:cNvPr id="4" name="Picture 3" descr="A picture containing floor, wooden&#10;&#10;Description automatically generated">
            <a:extLst>
              <a:ext uri="{FF2B5EF4-FFF2-40B4-BE49-F238E27FC236}">
                <a16:creationId xmlns:a16="http://schemas.microsoft.com/office/drawing/2014/main" id="{7DEB267F-F97B-4E9D-9404-E0FA7F03ABD7}"/>
              </a:ext>
            </a:extLst>
          </p:cNvPr>
          <p:cNvPicPr>
            <a:picLocks noChangeAspect="1"/>
          </p:cNvPicPr>
          <p:nvPr/>
        </p:nvPicPr>
        <p:blipFill>
          <a:blip r:embed="rId3"/>
          <a:stretch>
            <a:fillRect/>
          </a:stretch>
        </p:blipFill>
        <p:spPr>
          <a:xfrm>
            <a:off x="0" y="526296"/>
            <a:ext cx="12192000" cy="5805407"/>
          </a:xfrm>
          <a:prstGeom prst="rect">
            <a:avLst/>
          </a:prstGeom>
        </p:spPr>
      </p:pic>
      <p:pic>
        <p:nvPicPr>
          <p:cNvPr id="5" name="Picture 4" descr="A piece of paper with writing on it&#10;&#10;Description automatically generated with medium confidence">
            <a:extLst>
              <a:ext uri="{FF2B5EF4-FFF2-40B4-BE49-F238E27FC236}">
                <a16:creationId xmlns:a16="http://schemas.microsoft.com/office/drawing/2014/main" id="{4FA9CC42-9B1E-40C3-9EA3-0F7791E12A43}"/>
              </a:ext>
            </a:extLst>
          </p:cNvPr>
          <p:cNvPicPr>
            <a:picLocks noChangeAspect="1"/>
          </p:cNvPicPr>
          <p:nvPr/>
        </p:nvPicPr>
        <p:blipFill>
          <a:blip r:embed="rId4"/>
          <a:stretch>
            <a:fillRect/>
          </a:stretch>
        </p:blipFill>
        <p:spPr>
          <a:xfrm>
            <a:off x="0" y="447792"/>
            <a:ext cx="12192000" cy="5962415"/>
          </a:xfrm>
          <a:prstGeom prst="rect">
            <a:avLst/>
          </a:prstGeom>
        </p:spPr>
      </p:pic>
    </p:spTree>
    <p:extLst>
      <p:ext uri="{BB962C8B-B14F-4D97-AF65-F5344CB8AC3E}">
        <p14:creationId xmlns:p14="http://schemas.microsoft.com/office/powerpoint/2010/main" val="3442627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B47D0148-F69B-4EC2-B120-5526436231B3}"/>
              </a:ext>
            </a:extLst>
          </p:cNvPr>
          <p:cNvPicPr>
            <a:picLocks noChangeAspect="1"/>
          </p:cNvPicPr>
          <p:nvPr/>
        </p:nvPicPr>
        <p:blipFill>
          <a:blip r:embed="rId2"/>
          <a:stretch>
            <a:fillRect/>
          </a:stretch>
        </p:blipFill>
        <p:spPr>
          <a:xfrm>
            <a:off x="4043362" y="900112"/>
            <a:ext cx="4105275" cy="5057775"/>
          </a:xfrm>
          <a:prstGeom prst="rect">
            <a:avLst/>
          </a:prstGeom>
        </p:spPr>
      </p:pic>
      <p:pic>
        <p:nvPicPr>
          <p:cNvPr id="4" name="Picture 3" descr="A picture containing floor, wooden&#10;&#10;Description automatically generated">
            <a:extLst>
              <a:ext uri="{FF2B5EF4-FFF2-40B4-BE49-F238E27FC236}">
                <a16:creationId xmlns:a16="http://schemas.microsoft.com/office/drawing/2014/main" id="{7DEB267F-F97B-4E9D-9404-E0FA7F03ABD7}"/>
              </a:ext>
            </a:extLst>
          </p:cNvPr>
          <p:cNvPicPr>
            <a:picLocks noChangeAspect="1"/>
          </p:cNvPicPr>
          <p:nvPr/>
        </p:nvPicPr>
        <p:blipFill>
          <a:blip r:embed="rId3"/>
          <a:stretch>
            <a:fillRect/>
          </a:stretch>
        </p:blipFill>
        <p:spPr>
          <a:xfrm>
            <a:off x="0" y="526296"/>
            <a:ext cx="12192000" cy="5805407"/>
          </a:xfrm>
          <a:prstGeom prst="rect">
            <a:avLst/>
          </a:prstGeom>
        </p:spPr>
      </p:pic>
      <p:pic>
        <p:nvPicPr>
          <p:cNvPr id="6" name="Picture 5" descr="A picture containing floor, wooden&#10;&#10;Description automatically generated">
            <a:extLst>
              <a:ext uri="{FF2B5EF4-FFF2-40B4-BE49-F238E27FC236}">
                <a16:creationId xmlns:a16="http://schemas.microsoft.com/office/drawing/2014/main" id="{858F58F9-0A83-4160-A0D4-F1064F098E28}"/>
              </a:ext>
            </a:extLst>
          </p:cNvPr>
          <p:cNvPicPr>
            <a:picLocks noChangeAspect="1"/>
          </p:cNvPicPr>
          <p:nvPr/>
        </p:nvPicPr>
        <p:blipFill>
          <a:blip r:embed="rId3"/>
          <a:stretch>
            <a:fillRect/>
          </a:stretch>
        </p:blipFill>
        <p:spPr>
          <a:xfrm>
            <a:off x="0" y="526296"/>
            <a:ext cx="12192000" cy="5805407"/>
          </a:xfrm>
          <a:prstGeom prst="rect">
            <a:avLst/>
          </a:prstGeom>
        </p:spPr>
      </p:pic>
    </p:spTree>
    <p:extLst>
      <p:ext uri="{BB962C8B-B14F-4D97-AF65-F5344CB8AC3E}">
        <p14:creationId xmlns:p14="http://schemas.microsoft.com/office/powerpoint/2010/main" val="2207959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B47D0148-F69B-4EC2-B120-5526436231B3}"/>
              </a:ext>
            </a:extLst>
          </p:cNvPr>
          <p:cNvPicPr>
            <a:picLocks noChangeAspect="1"/>
          </p:cNvPicPr>
          <p:nvPr/>
        </p:nvPicPr>
        <p:blipFill>
          <a:blip r:embed="rId2"/>
          <a:stretch>
            <a:fillRect/>
          </a:stretch>
        </p:blipFill>
        <p:spPr>
          <a:xfrm>
            <a:off x="4043362" y="900112"/>
            <a:ext cx="4105275" cy="5057775"/>
          </a:xfrm>
          <a:prstGeom prst="rect">
            <a:avLst/>
          </a:prstGeom>
        </p:spPr>
      </p:pic>
      <p:pic>
        <p:nvPicPr>
          <p:cNvPr id="4" name="Picture 3" descr="A picture containing floor, wooden&#10;&#10;Description automatically generated">
            <a:extLst>
              <a:ext uri="{FF2B5EF4-FFF2-40B4-BE49-F238E27FC236}">
                <a16:creationId xmlns:a16="http://schemas.microsoft.com/office/drawing/2014/main" id="{7DEB267F-F97B-4E9D-9404-E0FA7F03ABD7}"/>
              </a:ext>
            </a:extLst>
          </p:cNvPr>
          <p:cNvPicPr>
            <a:picLocks noChangeAspect="1"/>
          </p:cNvPicPr>
          <p:nvPr/>
        </p:nvPicPr>
        <p:blipFill>
          <a:blip r:embed="rId3"/>
          <a:stretch>
            <a:fillRect/>
          </a:stretch>
        </p:blipFill>
        <p:spPr>
          <a:xfrm>
            <a:off x="0" y="526296"/>
            <a:ext cx="12192000" cy="5805407"/>
          </a:xfrm>
          <a:prstGeom prst="rect">
            <a:avLst/>
          </a:prstGeom>
        </p:spPr>
      </p:pic>
      <p:pic>
        <p:nvPicPr>
          <p:cNvPr id="6" name="Picture 5" descr="A picture containing floor, wooden&#10;&#10;Description automatically generated">
            <a:extLst>
              <a:ext uri="{FF2B5EF4-FFF2-40B4-BE49-F238E27FC236}">
                <a16:creationId xmlns:a16="http://schemas.microsoft.com/office/drawing/2014/main" id="{858F58F9-0A83-4160-A0D4-F1064F098E28}"/>
              </a:ext>
            </a:extLst>
          </p:cNvPr>
          <p:cNvPicPr>
            <a:picLocks noChangeAspect="1"/>
          </p:cNvPicPr>
          <p:nvPr/>
        </p:nvPicPr>
        <p:blipFill>
          <a:blip r:embed="rId3"/>
          <a:stretch>
            <a:fillRect/>
          </a:stretch>
        </p:blipFill>
        <p:spPr>
          <a:xfrm>
            <a:off x="0" y="526296"/>
            <a:ext cx="12192000" cy="5805407"/>
          </a:xfrm>
          <a:prstGeom prst="rect">
            <a:avLst/>
          </a:prstGeom>
        </p:spPr>
      </p:pic>
      <p:pic>
        <p:nvPicPr>
          <p:cNvPr id="7" name="Picture 6" descr="Timeline&#10;&#10;Description automatically generated with medium confidence">
            <a:extLst>
              <a:ext uri="{FF2B5EF4-FFF2-40B4-BE49-F238E27FC236}">
                <a16:creationId xmlns:a16="http://schemas.microsoft.com/office/drawing/2014/main" id="{629B00C7-A96B-4B7D-8B39-6DE94F75D509}"/>
              </a:ext>
            </a:extLst>
          </p:cNvPr>
          <p:cNvPicPr>
            <a:picLocks noChangeAspect="1"/>
          </p:cNvPicPr>
          <p:nvPr/>
        </p:nvPicPr>
        <p:blipFill>
          <a:blip r:embed="rId4"/>
          <a:stretch>
            <a:fillRect/>
          </a:stretch>
        </p:blipFill>
        <p:spPr>
          <a:xfrm>
            <a:off x="0" y="525678"/>
            <a:ext cx="12192000" cy="5806644"/>
          </a:xfrm>
          <a:prstGeom prst="rect">
            <a:avLst/>
          </a:prstGeom>
        </p:spPr>
      </p:pic>
    </p:spTree>
    <p:extLst>
      <p:ext uri="{BB962C8B-B14F-4D97-AF65-F5344CB8AC3E}">
        <p14:creationId xmlns:p14="http://schemas.microsoft.com/office/powerpoint/2010/main" val="3358892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B47D0148-F69B-4EC2-B120-5526436231B3}"/>
              </a:ext>
            </a:extLst>
          </p:cNvPr>
          <p:cNvPicPr>
            <a:picLocks noChangeAspect="1"/>
          </p:cNvPicPr>
          <p:nvPr/>
        </p:nvPicPr>
        <p:blipFill>
          <a:blip r:embed="rId2"/>
          <a:stretch>
            <a:fillRect/>
          </a:stretch>
        </p:blipFill>
        <p:spPr>
          <a:xfrm>
            <a:off x="4043362" y="900112"/>
            <a:ext cx="4105275" cy="5057775"/>
          </a:xfrm>
          <a:prstGeom prst="rect">
            <a:avLst/>
          </a:prstGeom>
        </p:spPr>
      </p:pic>
      <p:pic>
        <p:nvPicPr>
          <p:cNvPr id="4" name="Picture 3" descr="A picture containing floor, wooden&#10;&#10;Description automatically generated">
            <a:extLst>
              <a:ext uri="{FF2B5EF4-FFF2-40B4-BE49-F238E27FC236}">
                <a16:creationId xmlns:a16="http://schemas.microsoft.com/office/drawing/2014/main" id="{7DEB267F-F97B-4E9D-9404-E0FA7F03ABD7}"/>
              </a:ext>
            </a:extLst>
          </p:cNvPr>
          <p:cNvPicPr>
            <a:picLocks noChangeAspect="1"/>
          </p:cNvPicPr>
          <p:nvPr/>
        </p:nvPicPr>
        <p:blipFill>
          <a:blip r:embed="rId3"/>
          <a:stretch>
            <a:fillRect/>
          </a:stretch>
        </p:blipFill>
        <p:spPr>
          <a:xfrm>
            <a:off x="0" y="526296"/>
            <a:ext cx="12192000" cy="5805407"/>
          </a:xfrm>
          <a:prstGeom prst="rect">
            <a:avLst/>
          </a:prstGeom>
        </p:spPr>
      </p:pic>
      <p:pic>
        <p:nvPicPr>
          <p:cNvPr id="6" name="Picture 5" descr="A picture containing floor, wooden&#10;&#10;Description automatically generated">
            <a:extLst>
              <a:ext uri="{FF2B5EF4-FFF2-40B4-BE49-F238E27FC236}">
                <a16:creationId xmlns:a16="http://schemas.microsoft.com/office/drawing/2014/main" id="{858F58F9-0A83-4160-A0D4-F1064F098E28}"/>
              </a:ext>
            </a:extLst>
          </p:cNvPr>
          <p:cNvPicPr>
            <a:picLocks noChangeAspect="1"/>
          </p:cNvPicPr>
          <p:nvPr/>
        </p:nvPicPr>
        <p:blipFill>
          <a:blip r:embed="rId3"/>
          <a:stretch>
            <a:fillRect/>
          </a:stretch>
        </p:blipFill>
        <p:spPr>
          <a:xfrm>
            <a:off x="0" y="526296"/>
            <a:ext cx="12192000" cy="5805407"/>
          </a:xfrm>
          <a:prstGeom prst="rect">
            <a:avLst/>
          </a:prstGeom>
        </p:spPr>
      </p:pic>
      <p:pic>
        <p:nvPicPr>
          <p:cNvPr id="7" name="Picture 6" descr="Timeline&#10;&#10;Description automatically generated with medium confidence">
            <a:extLst>
              <a:ext uri="{FF2B5EF4-FFF2-40B4-BE49-F238E27FC236}">
                <a16:creationId xmlns:a16="http://schemas.microsoft.com/office/drawing/2014/main" id="{629B00C7-A96B-4B7D-8B39-6DE94F75D509}"/>
              </a:ext>
            </a:extLst>
          </p:cNvPr>
          <p:cNvPicPr>
            <a:picLocks noChangeAspect="1"/>
          </p:cNvPicPr>
          <p:nvPr/>
        </p:nvPicPr>
        <p:blipFill>
          <a:blip r:embed="rId4"/>
          <a:stretch>
            <a:fillRect/>
          </a:stretch>
        </p:blipFill>
        <p:spPr>
          <a:xfrm>
            <a:off x="0" y="525678"/>
            <a:ext cx="12192000" cy="5806644"/>
          </a:xfrm>
          <a:prstGeom prst="rect">
            <a:avLst/>
          </a:prstGeom>
        </p:spPr>
      </p:pic>
      <p:pic>
        <p:nvPicPr>
          <p:cNvPr id="5" name="Picture 4" descr="A piece of paper with writing on it&#10;&#10;Description automatically generated with medium confidence">
            <a:extLst>
              <a:ext uri="{FF2B5EF4-FFF2-40B4-BE49-F238E27FC236}">
                <a16:creationId xmlns:a16="http://schemas.microsoft.com/office/drawing/2014/main" id="{F3EECB79-2610-4927-A5A7-D239E03D33B5}"/>
              </a:ext>
            </a:extLst>
          </p:cNvPr>
          <p:cNvPicPr>
            <a:picLocks noChangeAspect="1"/>
          </p:cNvPicPr>
          <p:nvPr/>
        </p:nvPicPr>
        <p:blipFill>
          <a:blip r:embed="rId5"/>
          <a:stretch>
            <a:fillRect/>
          </a:stretch>
        </p:blipFill>
        <p:spPr>
          <a:xfrm>
            <a:off x="0" y="461379"/>
            <a:ext cx="12192000" cy="5935241"/>
          </a:xfrm>
          <a:prstGeom prst="rect">
            <a:avLst/>
          </a:prstGeom>
        </p:spPr>
      </p:pic>
    </p:spTree>
    <p:extLst>
      <p:ext uri="{BB962C8B-B14F-4D97-AF65-F5344CB8AC3E}">
        <p14:creationId xmlns:p14="http://schemas.microsoft.com/office/powerpoint/2010/main" val="4200138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B47D0148-F69B-4EC2-B120-5526436231B3}"/>
              </a:ext>
            </a:extLst>
          </p:cNvPr>
          <p:cNvPicPr>
            <a:picLocks noChangeAspect="1"/>
          </p:cNvPicPr>
          <p:nvPr/>
        </p:nvPicPr>
        <p:blipFill>
          <a:blip r:embed="rId2"/>
          <a:stretch>
            <a:fillRect/>
          </a:stretch>
        </p:blipFill>
        <p:spPr>
          <a:xfrm>
            <a:off x="4043362" y="900112"/>
            <a:ext cx="4105275" cy="5057775"/>
          </a:xfrm>
          <a:prstGeom prst="rect">
            <a:avLst/>
          </a:prstGeom>
        </p:spPr>
      </p:pic>
      <p:pic>
        <p:nvPicPr>
          <p:cNvPr id="4" name="Picture 3" descr="A picture containing floor, wooden&#10;&#10;Description automatically generated">
            <a:extLst>
              <a:ext uri="{FF2B5EF4-FFF2-40B4-BE49-F238E27FC236}">
                <a16:creationId xmlns:a16="http://schemas.microsoft.com/office/drawing/2014/main" id="{7DEB267F-F97B-4E9D-9404-E0FA7F03ABD7}"/>
              </a:ext>
            </a:extLst>
          </p:cNvPr>
          <p:cNvPicPr>
            <a:picLocks noChangeAspect="1"/>
          </p:cNvPicPr>
          <p:nvPr/>
        </p:nvPicPr>
        <p:blipFill>
          <a:blip r:embed="rId3"/>
          <a:stretch>
            <a:fillRect/>
          </a:stretch>
        </p:blipFill>
        <p:spPr>
          <a:xfrm>
            <a:off x="0" y="526296"/>
            <a:ext cx="12192000" cy="5805407"/>
          </a:xfrm>
          <a:prstGeom prst="rect">
            <a:avLst/>
          </a:prstGeom>
        </p:spPr>
      </p:pic>
      <p:pic>
        <p:nvPicPr>
          <p:cNvPr id="6" name="Picture 5" descr="A picture containing floor, wooden&#10;&#10;Description automatically generated">
            <a:extLst>
              <a:ext uri="{FF2B5EF4-FFF2-40B4-BE49-F238E27FC236}">
                <a16:creationId xmlns:a16="http://schemas.microsoft.com/office/drawing/2014/main" id="{858F58F9-0A83-4160-A0D4-F1064F098E28}"/>
              </a:ext>
            </a:extLst>
          </p:cNvPr>
          <p:cNvPicPr>
            <a:picLocks noChangeAspect="1"/>
          </p:cNvPicPr>
          <p:nvPr/>
        </p:nvPicPr>
        <p:blipFill>
          <a:blip r:embed="rId3"/>
          <a:stretch>
            <a:fillRect/>
          </a:stretch>
        </p:blipFill>
        <p:spPr>
          <a:xfrm>
            <a:off x="0" y="526296"/>
            <a:ext cx="12192000" cy="5805407"/>
          </a:xfrm>
          <a:prstGeom prst="rect">
            <a:avLst/>
          </a:prstGeom>
        </p:spPr>
      </p:pic>
      <p:pic>
        <p:nvPicPr>
          <p:cNvPr id="7" name="Picture 6" descr="Timeline&#10;&#10;Description automatically generated with medium confidence">
            <a:extLst>
              <a:ext uri="{FF2B5EF4-FFF2-40B4-BE49-F238E27FC236}">
                <a16:creationId xmlns:a16="http://schemas.microsoft.com/office/drawing/2014/main" id="{629B00C7-A96B-4B7D-8B39-6DE94F75D509}"/>
              </a:ext>
            </a:extLst>
          </p:cNvPr>
          <p:cNvPicPr>
            <a:picLocks noChangeAspect="1"/>
          </p:cNvPicPr>
          <p:nvPr/>
        </p:nvPicPr>
        <p:blipFill>
          <a:blip r:embed="rId4"/>
          <a:stretch>
            <a:fillRect/>
          </a:stretch>
        </p:blipFill>
        <p:spPr>
          <a:xfrm>
            <a:off x="0" y="525678"/>
            <a:ext cx="12192000" cy="5806644"/>
          </a:xfrm>
          <a:prstGeom prst="rect">
            <a:avLst/>
          </a:prstGeom>
        </p:spPr>
      </p:pic>
      <p:pic>
        <p:nvPicPr>
          <p:cNvPr id="5" name="Picture 4" descr="A piece of paper with writing on it&#10;&#10;Description automatically generated with medium confidence">
            <a:extLst>
              <a:ext uri="{FF2B5EF4-FFF2-40B4-BE49-F238E27FC236}">
                <a16:creationId xmlns:a16="http://schemas.microsoft.com/office/drawing/2014/main" id="{F3EECB79-2610-4927-A5A7-D239E03D33B5}"/>
              </a:ext>
            </a:extLst>
          </p:cNvPr>
          <p:cNvPicPr>
            <a:picLocks noChangeAspect="1"/>
          </p:cNvPicPr>
          <p:nvPr/>
        </p:nvPicPr>
        <p:blipFill>
          <a:blip r:embed="rId5"/>
          <a:stretch>
            <a:fillRect/>
          </a:stretch>
        </p:blipFill>
        <p:spPr>
          <a:xfrm>
            <a:off x="0" y="461379"/>
            <a:ext cx="12192000" cy="5935241"/>
          </a:xfrm>
          <a:prstGeom prst="rect">
            <a:avLst/>
          </a:prstGeom>
        </p:spPr>
      </p:pic>
      <p:pic>
        <p:nvPicPr>
          <p:cNvPr id="8" name="Picture 7" descr="A piece of paper with writing on it&#10;&#10;Description automatically generated with medium confidence">
            <a:extLst>
              <a:ext uri="{FF2B5EF4-FFF2-40B4-BE49-F238E27FC236}">
                <a16:creationId xmlns:a16="http://schemas.microsoft.com/office/drawing/2014/main" id="{6CC7B554-B0E1-4653-B51E-DC9BD582EF23}"/>
              </a:ext>
            </a:extLst>
          </p:cNvPr>
          <p:cNvPicPr>
            <a:picLocks noChangeAspect="1"/>
          </p:cNvPicPr>
          <p:nvPr/>
        </p:nvPicPr>
        <p:blipFill>
          <a:blip r:embed="rId6"/>
          <a:stretch>
            <a:fillRect/>
          </a:stretch>
        </p:blipFill>
        <p:spPr>
          <a:xfrm>
            <a:off x="0" y="448661"/>
            <a:ext cx="12192000" cy="5960677"/>
          </a:xfrm>
          <a:prstGeom prst="rect">
            <a:avLst/>
          </a:prstGeom>
        </p:spPr>
      </p:pic>
    </p:spTree>
    <p:extLst>
      <p:ext uri="{BB962C8B-B14F-4D97-AF65-F5344CB8AC3E}">
        <p14:creationId xmlns:p14="http://schemas.microsoft.com/office/powerpoint/2010/main" val="3797547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B47D0148-F69B-4EC2-B120-5526436231B3}"/>
              </a:ext>
            </a:extLst>
          </p:cNvPr>
          <p:cNvPicPr>
            <a:picLocks noChangeAspect="1"/>
          </p:cNvPicPr>
          <p:nvPr/>
        </p:nvPicPr>
        <p:blipFill>
          <a:blip r:embed="rId2"/>
          <a:stretch>
            <a:fillRect/>
          </a:stretch>
        </p:blipFill>
        <p:spPr>
          <a:xfrm>
            <a:off x="4043362" y="900112"/>
            <a:ext cx="4105275" cy="5057775"/>
          </a:xfrm>
          <a:prstGeom prst="rect">
            <a:avLst/>
          </a:prstGeom>
        </p:spPr>
      </p:pic>
      <p:pic>
        <p:nvPicPr>
          <p:cNvPr id="4" name="Picture 3" descr="A picture containing floor, wooden&#10;&#10;Description automatically generated">
            <a:extLst>
              <a:ext uri="{FF2B5EF4-FFF2-40B4-BE49-F238E27FC236}">
                <a16:creationId xmlns:a16="http://schemas.microsoft.com/office/drawing/2014/main" id="{7DEB267F-F97B-4E9D-9404-E0FA7F03ABD7}"/>
              </a:ext>
            </a:extLst>
          </p:cNvPr>
          <p:cNvPicPr>
            <a:picLocks noChangeAspect="1"/>
          </p:cNvPicPr>
          <p:nvPr/>
        </p:nvPicPr>
        <p:blipFill>
          <a:blip r:embed="rId3"/>
          <a:stretch>
            <a:fillRect/>
          </a:stretch>
        </p:blipFill>
        <p:spPr>
          <a:xfrm>
            <a:off x="0" y="526296"/>
            <a:ext cx="12192000" cy="5805407"/>
          </a:xfrm>
          <a:prstGeom prst="rect">
            <a:avLst/>
          </a:prstGeom>
        </p:spPr>
      </p:pic>
      <p:pic>
        <p:nvPicPr>
          <p:cNvPr id="6" name="Picture 5" descr="A picture containing floor, wooden&#10;&#10;Description automatically generated">
            <a:extLst>
              <a:ext uri="{FF2B5EF4-FFF2-40B4-BE49-F238E27FC236}">
                <a16:creationId xmlns:a16="http://schemas.microsoft.com/office/drawing/2014/main" id="{858F58F9-0A83-4160-A0D4-F1064F098E28}"/>
              </a:ext>
            </a:extLst>
          </p:cNvPr>
          <p:cNvPicPr>
            <a:picLocks noChangeAspect="1"/>
          </p:cNvPicPr>
          <p:nvPr/>
        </p:nvPicPr>
        <p:blipFill>
          <a:blip r:embed="rId3"/>
          <a:stretch>
            <a:fillRect/>
          </a:stretch>
        </p:blipFill>
        <p:spPr>
          <a:xfrm>
            <a:off x="0" y="526296"/>
            <a:ext cx="12192000" cy="5805407"/>
          </a:xfrm>
          <a:prstGeom prst="rect">
            <a:avLst/>
          </a:prstGeom>
        </p:spPr>
      </p:pic>
      <p:pic>
        <p:nvPicPr>
          <p:cNvPr id="7" name="Picture 6" descr="Timeline&#10;&#10;Description automatically generated with medium confidence">
            <a:extLst>
              <a:ext uri="{FF2B5EF4-FFF2-40B4-BE49-F238E27FC236}">
                <a16:creationId xmlns:a16="http://schemas.microsoft.com/office/drawing/2014/main" id="{629B00C7-A96B-4B7D-8B39-6DE94F75D509}"/>
              </a:ext>
            </a:extLst>
          </p:cNvPr>
          <p:cNvPicPr>
            <a:picLocks noChangeAspect="1"/>
          </p:cNvPicPr>
          <p:nvPr/>
        </p:nvPicPr>
        <p:blipFill>
          <a:blip r:embed="rId4"/>
          <a:stretch>
            <a:fillRect/>
          </a:stretch>
        </p:blipFill>
        <p:spPr>
          <a:xfrm>
            <a:off x="0" y="525678"/>
            <a:ext cx="12192000" cy="5806644"/>
          </a:xfrm>
          <a:prstGeom prst="rect">
            <a:avLst/>
          </a:prstGeom>
        </p:spPr>
      </p:pic>
      <p:pic>
        <p:nvPicPr>
          <p:cNvPr id="5" name="Picture 4" descr="A piece of paper with writing on it&#10;&#10;Description automatically generated with medium confidence">
            <a:extLst>
              <a:ext uri="{FF2B5EF4-FFF2-40B4-BE49-F238E27FC236}">
                <a16:creationId xmlns:a16="http://schemas.microsoft.com/office/drawing/2014/main" id="{F3EECB79-2610-4927-A5A7-D239E03D33B5}"/>
              </a:ext>
            </a:extLst>
          </p:cNvPr>
          <p:cNvPicPr>
            <a:picLocks noChangeAspect="1"/>
          </p:cNvPicPr>
          <p:nvPr/>
        </p:nvPicPr>
        <p:blipFill>
          <a:blip r:embed="rId5"/>
          <a:stretch>
            <a:fillRect/>
          </a:stretch>
        </p:blipFill>
        <p:spPr>
          <a:xfrm>
            <a:off x="0" y="461379"/>
            <a:ext cx="12192000" cy="5935241"/>
          </a:xfrm>
          <a:prstGeom prst="rect">
            <a:avLst/>
          </a:prstGeom>
        </p:spPr>
      </p:pic>
      <p:pic>
        <p:nvPicPr>
          <p:cNvPr id="8" name="Picture 7" descr="A piece of paper with writing on it&#10;&#10;Description automatically generated with medium confidence">
            <a:extLst>
              <a:ext uri="{FF2B5EF4-FFF2-40B4-BE49-F238E27FC236}">
                <a16:creationId xmlns:a16="http://schemas.microsoft.com/office/drawing/2014/main" id="{6CC7B554-B0E1-4653-B51E-DC9BD582EF23}"/>
              </a:ext>
            </a:extLst>
          </p:cNvPr>
          <p:cNvPicPr>
            <a:picLocks noChangeAspect="1"/>
          </p:cNvPicPr>
          <p:nvPr/>
        </p:nvPicPr>
        <p:blipFill>
          <a:blip r:embed="rId6"/>
          <a:stretch>
            <a:fillRect/>
          </a:stretch>
        </p:blipFill>
        <p:spPr>
          <a:xfrm>
            <a:off x="0" y="448661"/>
            <a:ext cx="12192000" cy="5960677"/>
          </a:xfrm>
          <a:prstGeom prst="rect">
            <a:avLst/>
          </a:prstGeom>
        </p:spPr>
      </p:pic>
      <p:pic>
        <p:nvPicPr>
          <p:cNvPr id="9" name="Picture 8" descr="A piece of paper with writing on it&#10;&#10;Description automatically generated with low confidence">
            <a:extLst>
              <a:ext uri="{FF2B5EF4-FFF2-40B4-BE49-F238E27FC236}">
                <a16:creationId xmlns:a16="http://schemas.microsoft.com/office/drawing/2014/main" id="{11AE0AF0-E075-4F02-A55B-962B0EAFFC3B}"/>
              </a:ext>
            </a:extLst>
          </p:cNvPr>
          <p:cNvPicPr>
            <a:picLocks noChangeAspect="1"/>
          </p:cNvPicPr>
          <p:nvPr/>
        </p:nvPicPr>
        <p:blipFill>
          <a:blip r:embed="rId7"/>
          <a:stretch>
            <a:fillRect/>
          </a:stretch>
        </p:blipFill>
        <p:spPr>
          <a:xfrm>
            <a:off x="0" y="441665"/>
            <a:ext cx="12192000" cy="5974670"/>
          </a:xfrm>
          <a:prstGeom prst="rect">
            <a:avLst/>
          </a:prstGeom>
        </p:spPr>
      </p:pic>
    </p:spTree>
    <p:extLst>
      <p:ext uri="{BB962C8B-B14F-4D97-AF65-F5344CB8AC3E}">
        <p14:creationId xmlns:p14="http://schemas.microsoft.com/office/powerpoint/2010/main" val="687978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99535479-735F-425C-820F-EE2A1625F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6631D-0603-42C0-802C-0884D7981C73}"/>
              </a:ext>
            </a:extLst>
          </p:cNvPr>
          <p:cNvSpPr>
            <a:spLocks noGrp="1"/>
          </p:cNvSpPr>
          <p:nvPr>
            <p:ph type="title"/>
          </p:nvPr>
        </p:nvSpPr>
        <p:spPr>
          <a:xfrm>
            <a:off x="2231136" y="964692"/>
            <a:ext cx="7729728" cy="1188720"/>
          </a:xfrm>
          <a:solidFill>
            <a:schemeClr val="accent1"/>
          </a:solidFill>
          <a:ln w="177800" cmpd="thinThick">
            <a:solidFill>
              <a:schemeClr val="accent1"/>
            </a:solidFill>
          </a:ln>
        </p:spPr>
        <p:txBody>
          <a:bodyPr>
            <a:normAutofit/>
          </a:bodyPr>
          <a:lstStyle/>
          <a:p>
            <a:r>
              <a:rPr lang="ro-RO" dirty="0">
                <a:solidFill>
                  <a:srgbClr val="FFFFFF"/>
                </a:solidFill>
              </a:rPr>
              <a:t>Administratorul</a:t>
            </a:r>
            <a:endParaRPr lang="en-US" dirty="0">
              <a:solidFill>
                <a:srgbClr val="FFFFFF"/>
              </a:solidFill>
            </a:endParaRPr>
          </a:p>
        </p:txBody>
      </p:sp>
      <p:sp>
        <p:nvSpPr>
          <p:cNvPr id="3" name="Content Placeholder 2">
            <a:extLst>
              <a:ext uri="{FF2B5EF4-FFF2-40B4-BE49-F238E27FC236}">
                <a16:creationId xmlns:a16="http://schemas.microsoft.com/office/drawing/2014/main" id="{D113E928-3DEE-4920-B40F-FD7F561368AB}"/>
              </a:ext>
            </a:extLst>
          </p:cNvPr>
          <p:cNvSpPr>
            <a:spLocks noGrp="1"/>
          </p:cNvSpPr>
          <p:nvPr>
            <p:ph idx="1"/>
          </p:nvPr>
        </p:nvSpPr>
        <p:spPr>
          <a:xfrm>
            <a:off x="2231136" y="2638044"/>
            <a:ext cx="7729728" cy="3101983"/>
          </a:xfrm>
        </p:spPr>
        <p:txBody>
          <a:bodyPr>
            <a:normAutofit/>
          </a:bodyPr>
          <a:lstStyle/>
          <a:p>
            <a:r>
              <a:rPr lang="ro-RO">
                <a:effectLst/>
                <a:latin typeface="Times New Roman" panose="02020603050405020304" pitchFamily="18" charset="0"/>
                <a:ea typeface="Times New Roman" panose="02020603050405020304" pitchFamily="18" charset="0"/>
              </a:rPr>
              <a:t>      Administratorul este cel care se ocupă cu actualizarea constantă a sistemului. Prin intermediul unor date de login, acesta se va conecta în cont. Acesta are obligația de a verifica veridicitatea datelor introduse la crearea unui cont și validarea acestora. Tot administratorul este cel care trebuie să editeze informațiile de pe pagina principală pentru a fi corespunzătoare celor actuale. </a:t>
            </a:r>
          </a:p>
          <a:p>
            <a:r>
              <a:rPr lang="ro-RO">
                <a:effectLst/>
                <a:latin typeface="Times New Roman" panose="02020603050405020304" pitchFamily="18" charset="0"/>
                <a:ea typeface="Times New Roman" panose="02020603050405020304" pitchFamily="18" charset="0"/>
              </a:rPr>
              <a:t>      El are dreptul să modifice datele corespunzătoare atat clienților, cât și bucătarilor.</a:t>
            </a:r>
            <a:endParaRPr lang="en-US">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11122183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6C0D-1201-42F2-923A-500E18411022}"/>
              </a:ext>
            </a:extLst>
          </p:cNvPr>
          <p:cNvSpPr>
            <a:spLocks noGrp="1"/>
          </p:cNvSpPr>
          <p:nvPr>
            <p:ph type="title"/>
          </p:nvPr>
        </p:nvSpPr>
        <p:spPr/>
        <p:txBody>
          <a:bodyPr/>
          <a:lstStyle/>
          <a:p>
            <a:r>
              <a:rPr lang="ro-RO" sz="1800" b="1" dirty="0">
                <a:effectLst/>
                <a:latin typeface="Times New Roman" panose="02020603050405020304" pitchFamily="18" charset="0"/>
                <a:ea typeface="Times New Roman" panose="02020603050405020304" pitchFamily="18" charset="0"/>
              </a:rPr>
              <a:t>Tehnologie IT</a:t>
            </a:r>
            <a:endParaRPr lang="en-US" dirty="0"/>
          </a:p>
        </p:txBody>
      </p:sp>
      <p:sp>
        <p:nvSpPr>
          <p:cNvPr id="4" name="Content Placeholder 3">
            <a:extLst>
              <a:ext uri="{FF2B5EF4-FFF2-40B4-BE49-F238E27FC236}">
                <a16:creationId xmlns:a16="http://schemas.microsoft.com/office/drawing/2014/main" id="{DE65DD3B-4A07-4041-AA14-D417AB81AF99}"/>
              </a:ext>
            </a:extLst>
          </p:cNvPr>
          <p:cNvSpPr>
            <a:spLocks noGrp="1"/>
          </p:cNvSpPr>
          <p:nvPr>
            <p:ph idx="1"/>
          </p:nvPr>
        </p:nvSpPr>
        <p:spPr>
          <a:xfrm>
            <a:off x="2155735" y="2638044"/>
            <a:ext cx="7880530" cy="3101983"/>
          </a:xfrm>
        </p:spPr>
        <p:txBody>
          <a:bodyPr>
            <a:normAutofit lnSpcReduction="10000"/>
          </a:bodyPr>
          <a:lstStyle/>
          <a:p>
            <a:pPr marL="0" marR="0" indent="228600">
              <a:spcBef>
                <a:spcPts val="0"/>
              </a:spcBef>
              <a:spcAft>
                <a:spcPts val="0"/>
              </a:spcAft>
            </a:pPr>
            <a:r>
              <a:rPr lang="ro-RO" sz="1800" dirty="0">
                <a:effectLst/>
                <a:latin typeface="Times New Roman" panose="02020603050405020304" pitchFamily="18" charset="0"/>
                <a:ea typeface="Times New Roman" panose="02020603050405020304" pitchFamily="18" charset="0"/>
              </a:rPr>
              <a:t>Aplicația a fost folosită cu ajutorul </a:t>
            </a:r>
            <a:r>
              <a:rPr lang="en-US" sz="1800" dirty="0">
                <a:effectLst/>
                <a:latin typeface="Times New Roman" panose="02020603050405020304" pitchFamily="18" charset="0"/>
                <a:ea typeface="Times New Roman" panose="02020603050405020304" pitchFamily="18" charset="0"/>
              </a:rPr>
              <a:t>f</a:t>
            </a:r>
            <a:r>
              <a:rPr lang="ro-RO" sz="1800" dirty="0">
                <a:effectLst/>
                <a:latin typeface="Times New Roman" panose="02020603050405020304" pitchFamily="18" charset="0"/>
                <a:ea typeface="Times New Roman" panose="02020603050405020304" pitchFamily="18" charset="0"/>
              </a:rPr>
              <a:t>rame</a:t>
            </a:r>
            <a:r>
              <a:rPr lang="en-US" sz="1800" dirty="0">
                <a:effectLst/>
                <a:latin typeface="Times New Roman" panose="02020603050405020304" pitchFamily="18" charset="0"/>
                <a:ea typeface="Times New Roman" panose="02020603050405020304" pitchFamily="18" charset="0"/>
              </a:rPr>
              <a:t>w</a:t>
            </a:r>
            <a:r>
              <a:rPr lang="ro-RO" sz="1800" dirty="0">
                <a:effectLst/>
                <a:latin typeface="Times New Roman" panose="02020603050405020304" pitchFamily="18" charset="0"/>
                <a:ea typeface="Times New Roman" panose="02020603050405020304" pitchFamily="18" charset="0"/>
              </a:rPr>
              <a:t>ork-ului </a:t>
            </a:r>
            <a:r>
              <a:rPr lang="ro-RO" sz="1800" b="1" dirty="0">
                <a:solidFill>
                  <a:schemeClr val="tx1"/>
                </a:solidFill>
                <a:effectLst/>
                <a:latin typeface="Times New Roman" panose="02020603050405020304" pitchFamily="18" charset="0"/>
                <a:ea typeface="Times New Roman" panose="02020603050405020304" pitchFamily="18" charset="0"/>
              </a:rPr>
              <a:t>Django</a:t>
            </a:r>
            <a:r>
              <a:rPr lang="ro-RO" sz="1800" dirty="0">
                <a:effectLst/>
                <a:latin typeface="Times New Roman" panose="02020603050405020304" pitchFamily="18" charset="0"/>
                <a:ea typeface="Times New Roman" panose="02020603050405020304" pitchFamily="18" charset="0"/>
              </a:rPr>
              <a:t> specializat pe aplicații web, iar limbajul folosit pentru implementarea acesteia este </a:t>
            </a:r>
            <a:r>
              <a:rPr lang="ro-RO" sz="1800" b="1" dirty="0">
                <a:effectLst/>
                <a:latin typeface="Times New Roman" panose="02020603050405020304" pitchFamily="18" charset="0"/>
                <a:ea typeface="Times New Roman" panose="02020603050405020304" pitchFamily="18" charset="0"/>
              </a:rPr>
              <a:t>Python</a:t>
            </a:r>
            <a:r>
              <a:rPr lang="ro-RO" sz="1800" dirty="0">
                <a:effectLst/>
                <a:latin typeface="Times New Roman" panose="02020603050405020304" pitchFamily="18" charset="0"/>
                <a:ea typeface="Times New Roman" panose="02020603050405020304" pitchFamily="18" charset="0"/>
              </a:rPr>
              <a:t>. Totodată, framework-ul utilizează și modelul MTV sau MVT(Model-View-Template). Acesta facilitează creare unei noi aplicații web, în special ca debutanți în acest spațiu și face ușoara interaționarea utilizator-creator.</a:t>
            </a:r>
            <a:endParaRPr lang="en-US" sz="1800" dirty="0">
              <a:effectLst/>
              <a:latin typeface="Times New Roman" panose="02020603050405020304" pitchFamily="18" charset="0"/>
              <a:ea typeface="Times New Roman" panose="02020603050405020304" pitchFamily="18" charset="0"/>
            </a:endParaRPr>
          </a:p>
          <a:p>
            <a:pPr marL="0" marR="0" indent="228600">
              <a:spcBef>
                <a:spcPts val="0"/>
              </a:spcBef>
              <a:spcAft>
                <a:spcPts val="0"/>
              </a:spcAft>
            </a:pPr>
            <a:r>
              <a:rPr lang="ro-RO" sz="1800" dirty="0">
                <a:effectLst/>
                <a:latin typeface="Times New Roman" panose="02020603050405020304" pitchFamily="18" charset="0"/>
                <a:ea typeface="Times New Roman" panose="02020603050405020304" pitchFamily="18" charset="0"/>
              </a:rPr>
              <a:t>Platforma web se va sprijinii pe o baza de date care va fi descrisă folosi</a:t>
            </a:r>
            <a:r>
              <a:rPr lang="en-US" dirty="0" err="1">
                <a:latin typeface="Times New Roman" panose="02020603050405020304" pitchFamily="18" charset="0"/>
                <a:ea typeface="Times New Roman" panose="02020603050405020304" pitchFamily="18" charset="0"/>
              </a:rPr>
              <a:t>nd</a:t>
            </a:r>
            <a:r>
              <a:rPr lang="ro-RO" sz="1800" dirty="0">
                <a:effectLst/>
                <a:latin typeface="Times New Roman" panose="02020603050405020304" pitchFamily="18" charset="0"/>
                <a:ea typeface="Times New Roman" panose="02020603050405020304" pitchFamily="18" charset="0"/>
              </a:rPr>
              <a:t> </a:t>
            </a:r>
            <a:r>
              <a:rPr lang="ro-RO" sz="1800" b="1" dirty="0">
                <a:effectLst/>
                <a:latin typeface="Times New Roman" panose="02020603050405020304" pitchFamily="18" charset="0"/>
                <a:ea typeface="Times New Roman" panose="02020603050405020304" pitchFamily="18" charset="0"/>
              </a:rPr>
              <a:t>SQL</a:t>
            </a:r>
            <a:r>
              <a:rPr lang="ro-RO"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indent="228600">
              <a:spcBef>
                <a:spcPts val="0"/>
              </a:spcBef>
              <a:spcAft>
                <a:spcPts val="0"/>
              </a:spcAft>
            </a:pPr>
            <a:r>
              <a:rPr lang="ro-RO" sz="1800" dirty="0">
                <a:effectLst/>
                <a:latin typeface="Times New Roman" panose="02020603050405020304" pitchFamily="18" charset="0"/>
                <a:ea typeface="Times New Roman" panose="02020603050405020304" pitchFamily="18" charset="0"/>
              </a:rPr>
              <a:t>Sistemul include și funcționalitatea Google Maps pentru afișarea locației cantinei.</a:t>
            </a:r>
            <a:endParaRPr lang="en-US" sz="1800" dirty="0">
              <a:effectLst/>
              <a:latin typeface="Times New Roman" panose="02020603050405020304" pitchFamily="18" charset="0"/>
              <a:ea typeface="Times New Roman" panose="02020603050405020304" pitchFamily="18" charset="0"/>
            </a:endParaRPr>
          </a:p>
          <a:p>
            <a:pPr marL="0" marR="0" indent="228600">
              <a:spcBef>
                <a:spcPts val="0"/>
              </a:spcBef>
              <a:spcAft>
                <a:spcPts val="0"/>
              </a:spcAft>
            </a:pPr>
            <a:r>
              <a:rPr lang="ro-RO" sz="1800" dirty="0">
                <a:effectLst/>
                <a:latin typeface="Times New Roman" panose="02020603050405020304" pitchFamily="18" charset="0"/>
                <a:ea typeface="Times New Roman" panose="02020603050405020304" pitchFamily="18" charset="0"/>
              </a:rPr>
              <a:t>Pe lângă aceste tehnologii menționate, aplicația folosește limbajul </a:t>
            </a:r>
            <a:r>
              <a:rPr lang="ro-RO" sz="1800" b="1" dirty="0">
                <a:effectLst/>
                <a:latin typeface="Times New Roman" panose="02020603050405020304" pitchFamily="18" charset="0"/>
                <a:ea typeface="Times New Roman" panose="02020603050405020304" pitchFamily="18" charset="0"/>
              </a:rPr>
              <a:t>HTML</a:t>
            </a:r>
            <a:r>
              <a:rPr lang="ro-RO" sz="1800" dirty="0">
                <a:effectLst/>
                <a:latin typeface="Times New Roman" panose="02020603050405020304" pitchFamily="18" charset="0"/>
                <a:ea typeface="Times New Roman" panose="02020603050405020304" pitchFamily="18" charset="0"/>
              </a:rPr>
              <a:t> pentru formatarea elementelor paginilor: bara de navigație, prezentarea conținutului, subsol etc.</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28845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99535479-735F-425C-820F-EE2A1625F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6631D-0603-42C0-802C-0884D7981C73}"/>
              </a:ext>
            </a:extLst>
          </p:cNvPr>
          <p:cNvSpPr>
            <a:spLocks noGrp="1"/>
          </p:cNvSpPr>
          <p:nvPr>
            <p:ph type="title"/>
          </p:nvPr>
        </p:nvSpPr>
        <p:spPr>
          <a:xfrm>
            <a:off x="2231136" y="964692"/>
            <a:ext cx="7729728" cy="1188720"/>
          </a:xfrm>
          <a:solidFill>
            <a:schemeClr val="accent1"/>
          </a:solidFill>
          <a:ln w="177800" cmpd="thinThick">
            <a:solidFill>
              <a:schemeClr val="accent1"/>
            </a:solidFill>
          </a:ln>
        </p:spPr>
        <p:txBody>
          <a:bodyPr>
            <a:normAutofit/>
          </a:bodyPr>
          <a:lstStyle/>
          <a:p>
            <a:r>
              <a:rPr lang="ro-RO" dirty="0">
                <a:solidFill>
                  <a:schemeClr val="tx1"/>
                </a:solidFill>
              </a:rPr>
              <a:t>Vizitatorul</a:t>
            </a:r>
            <a:endParaRPr lang="en-US" dirty="0">
              <a:solidFill>
                <a:schemeClr val="tx1"/>
              </a:solidFill>
            </a:endParaRPr>
          </a:p>
        </p:txBody>
      </p:sp>
      <p:sp>
        <p:nvSpPr>
          <p:cNvPr id="3" name="Content Placeholder 2">
            <a:extLst>
              <a:ext uri="{FF2B5EF4-FFF2-40B4-BE49-F238E27FC236}">
                <a16:creationId xmlns:a16="http://schemas.microsoft.com/office/drawing/2014/main" id="{D113E928-3DEE-4920-B40F-FD7F561368AB}"/>
              </a:ext>
            </a:extLst>
          </p:cNvPr>
          <p:cNvSpPr>
            <a:spLocks noGrp="1"/>
          </p:cNvSpPr>
          <p:nvPr>
            <p:ph idx="1"/>
          </p:nvPr>
        </p:nvSpPr>
        <p:spPr>
          <a:xfrm>
            <a:off x="2231136" y="2638044"/>
            <a:ext cx="7729728" cy="3101983"/>
          </a:xfrm>
        </p:spPr>
        <p:txBody>
          <a:bodyPr>
            <a:normAutofit/>
          </a:bodyPr>
          <a:lstStyle/>
          <a:p>
            <a:r>
              <a:rPr lang="ro-RO" sz="1800" dirty="0">
                <a:effectLst/>
                <a:latin typeface="Times New Roman" panose="02020603050405020304" pitchFamily="18" charset="0"/>
                <a:ea typeface="Times New Roman" panose="02020603050405020304" pitchFamily="18" charset="0"/>
              </a:rPr>
              <a:t>Acest tip de utilizator este cel care are doar posibilitatea de a vedea datele despre cantină și contact. Pentru a deveni Client, acesta trebuie să îndeplinească cerințele de la secțiunea ”Ajutor”, prin crearea unui cont.</a:t>
            </a:r>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936922783"/>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99535479-735F-425C-820F-EE2A1625F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6631D-0603-42C0-802C-0884D7981C73}"/>
              </a:ext>
            </a:extLst>
          </p:cNvPr>
          <p:cNvSpPr>
            <a:spLocks noGrp="1"/>
          </p:cNvSpPr>
          <p:nvPr>
            <p:ph type="title"/>
          </p:nvPr>
        </p:nvSpPr>
        <p:spPr>
          <a:xfrm>
            <a:off x="2231136" y="964692"/>
            <a:ext cx="7729728" cy="1188720"/>
          </a:xfrm>
          <a:solidFill>
            <a:schemeClr val="accent1"/>
          </a:solidFill>
          <a:ln w="177800" cmpd="thinThick">
            <a:solidFill>
              <a:schemeClr val="accent1"/>
            </a:solidFill>
          </a:ln>
        </p:spPr>
        <p:txBody>
          <a:bodyPr>
            <a:normAutofit/>
          </a:bodyPr>
          <a:lstStyle/>
          <a:p>
            <a:r>
              <a:rPr lang="ro-RO" dirty="0">
                <a:solidFill>
                  <a:schemeClr val="tx1"/>
                </a:solidFill>
              </a:rPr>
              <a:t>Bucătarul</a:t>
            </a:r>
            <a:endParaRPr lang="en-US" dirty="0">
              <a:solidFill>
                <a:schemeClr val="tx1"/>
              </a:solidFill>
            </a:endParaRPr>
          </a:p>
        </p:txBody>
      </p:sp>
      <p:sp>
        <p:nvSpPr>
          <p:cNvPr id="3" name="Content Placeholder 2">
            <a:extLst>
              <a:ext uri="{FF2B5EF4-FFF2-40B4-BE49-F238E27FC236}">
                <a16:creationId xmlns:a16="http://schemas.microsoft.com/office/drawing/2014/main" id="{D113E928-3DEE-4920-B40F-FD7F561368AB}"/>
              </a:ext>
            </a:extLst>
          </p:cNvPr>
          <p:cNvSpPr>
            <a:spLocks noGrp="1"/>
          </p:cNvSpPr>
          <p:nvPr>
            <p:ph idx="1"/>
          </p:nvPr>
        </p:nvSpPr>
        <p:spPr>
          <a:xfrm>
            <a:off x="2231136" y="2638044"/>
            <a:ext cx="7729728" cy="3101983"/>
          </a:xfrm>
        </p:spPr>
        <p:txBody>
          <a:bodyPr>
            <a:normAutofit/>
          </a:bodyPr>
          <a:lstStyle/>
          <a:p>
            <a:pPr marL="0" marR="0" indent="228600">
              <a:spcBef>
                <a:spcPts val="0"/>
              </a:spcBef>
              <a:spcAft>
                <a:spcPts val="0"/>
              </a:spcAft>
            </a:pPr>
            <a:r>
              <a:rPr lang="ro-RO" sz="1800" dirty="0">
                <a:effectLst/>
                <a:latin typeface="Times New Roman" panose="02020603050405020304" pitchFamily="18" charset="0"/>
                <a:ea typeface="Times New Roman" panose="02020603050405020304" pitchFamily="18" charset="0"/>
              </a:rPr>
              <a:t>Utilizatorul care se ocupă de prezentarea meniului și aranjarea acestuia îl reprezintă bucătarul. Acesta va face logarea, după care se va ocupa de prezentarea produselor și aranjarea datelor despre acestea în meniu.</a:t>
            </a:r>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669628287"/>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2D5471E-0100-4C09-A86E-36D461E22863}"/>
              </a:ext>
            </a:extLst>
          </p:cNvPr>
          <p:cNvSpPr>
            <a:spLocks noGrp="1"/>
          </p:cNvSpPr>
          <p:nvPr>
            <p:ph type="body" idx="1"/>
          </p:nvPr>
        </p:nvSpPr>
        <p:spPr>
          <a:xfrm>
            <a:off x="1348356" y="2724913"/>
            <a:ext cx="4270248" cy="704087"/>
          </a:xfrm>
        </p:spPr>
        <p:txBody>
          <a:bodyPr/>
          <a:lstStyle/>
          <a:p>
            <a:r>
              <a:rPr lang="ro-RO" dirty="0"/>
              <a:t>Studentul</a:t>
            </a:r>
          </a:p>
          <a:p>
            <a:endParaRPr lang="en-US" dirty="0"/>
          </a:p>
        </p:txBody>
      </p:sp>
      <p:sp>
        <p:nvSpPr>
          <p:cNvPr id="3" name="Content Placeholder 2">
            <a:extLst>
              <a:ext uri="{FF2B5EF4-FFF2-40B4-BE49-F238E27FC236}">
                <a16:creationId xmlns:a16="http://schemas.microsoft.com/office/drawing/2014/main" id="{D113E928-3DEE-4920-B40F-FD7F561368AB}"/>
              </a:ext>
            </a:extLst>
          </p:cNvPr>
          <p:cNvSpPr>
            <a:spLocks noGrp="1"/>
          </p:cNvSpPr>
          <p:nvPr>
            <p:ph sz="half" idx="2"/>
          </p:nvPr>
        </p:nvSpPr>
        <p:spPr/>
        <p:txBody>
          <a:bodyPr>
            <a:normAutofit fontScale="70000" lnSpcReduction="20000"/>
          </a:bodyPr>
          <a:lstStyle/>
          <a:p>
            <a:pPr marL="0" marR="0" indent="228600">
              <a:spcBef>
                <a:spcPts val="0"/>
              </a:spcBef>
              <a:spcAft>
                <a:spcPts val="0"/>
              </a:spcAft>
            </a:pPr>
            <a:endParaRPr lang="ro-RO" dirty="0"/>
          </a:p>
          <a:p>
            <a:pPr marL="0" indent="228600">
              <a:spcBef>
                <a:spcPts val="0"/>
              </a:spcBef>
            </a:pPr>
            <a:r>
              <a:rPr lang="ro-RO" sz="1800" dirty="0">
                <a:effectLst/>
                <a:latin typeface="Times New Roman" panose="02020603050405020304" pitchFamily="18" charset="0"/>
                <a:ea typeface="Times New Roman" panose="02020603050405020304" pitchFamily="18" charset="0"/>
              </a:rPr>
              <a:t>Precum spune și numele aplicației, ”Studentul” este principalul actor al acesteia. După ce are un cont validat de către administrator, acesta poate să își introducă datele de înregistrare alese. După logare, utilizatorul are opțiunea de a vedea meniul, a-și vedea datele personale, să se aboneze sau dezaboneze, să vadă coșul. Considerând că alege opțiunea de a-și vedea meniul, acesta poate adăuga produsele dorite în coș pe care mai târziu le va putea și scoate. La vizualizarea coșului, acesta va putea să vadă prețul final și să finalizeze comanda. Dacă acesta dorește un abonament, va beneficia de 15 % reducere pentru comanda finală. După terminarea acțiunilor, acesta va avea posibilitatea de delogare.</a:t>
            </a:r>
            <a:endParaRPr lang="en-US" sz="1800" dirty="0">
              <a:effectLst/>
              <a:latin typeface="Times New Roman" panose="02020603050405020304" pitchFamily="18" charset="0"/>
              <a:ea typeface="Times New Roman" panose="02020603050405020304" pitchFamily="18" charset="0"/>
            </a:endParaRPr>
          </a:p>
          <a:p>
            <a:pPr marL="0" marR="0" indent="228600">
              <a:spcBef>
                <a:spcPts val="0"/>
              </a:spcBef>
              <a:spcAft>
                <a:spcPts val="0"/>
              </a:spcAft>
            </a:pPr>
            <a:endParaRPr lang="en-US" dirty="0"/>
          </a:p>
        </p:txBody>
      </p:sp>
      <p:sp>
        <p:nvSpPr>
          <p:cNvPr id="6" name="Content Placeholder 5">
            <a:extLst>
              <a:ext uri="{FF2B5EF4-FFF2-40B4-BE49-F238E27FC236}">
                <a16:creationId xmlns:a16="http://schemas.microsoft.com/office/drawing/2014/main" id="{DED2C0C1-2166-48F3-9B0B-A7CBE6D3742A}"/>
              </a:ext>
            </a:extLst>
          </p:cNvPr>
          <p:cNvSpPr>
            <a:spLocks noGrp="1"/>
          </p:cNvSpPr>
          <p:nvPr>
            <p:ph sz="quarter" idx="4"/>
          </p:nvPr>
        </p:nvSpPr>
        <p:spPr>
          <a:xfrm>
            <a:off x="5853684" y="3302494"/>
            <a:ext cx="4253484" cy="2437532"/>
          </a:xfrm>
        </p:spPr>
        <p:txBody>
          <a:bodyPr>
            <a:normAutofit fontScale="70000" lnSpcReduction="20000"/>
          </a:bodyPr>
          <a:lstStyle/>
          <a:p>
            <a:r>
              <a:rPr lang="ro-RO" sz="1800" dirty="0">
                <a:effectLst/>
                <a:latin typeface="Times New Roman" panose="02020603050405020304" pitchFamily="18" charset="0"/>
                <a:ea typeface="Times New Roman" panose="02020603050405020304" pitchFamily="18" charset="0"/>
              </a:rPr>
              <a:t>    Acest tip de utilizator va avea opțiunile descrise și la ”Student”, însă fară opțiunea de abonare, deoarece acesta va avea automat reducere de 100%.</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7" name="Text Placeholder 6">
            <a:extLst>
              <a:ext uri="{FF2B5EF4-FFF2-40B4-BE49-F238E27FC236}">
                <a16:creationId xmlns:a16="http://schemas.microsoft.com/office/drawing/2014/main" id="{A1DD6ABE-36D9-4D12-831F-3D27CD510C6B}"/>
              </a:ext>
            </a:extLst>
          </p:cNvPr>
          <p:cNvSpPr>
            <a:spLocks noGrp="1"/>
          </p:cNvSpPr>
          <p:nvPr>
            <p:ph type="body" sz="quarter" idx="13"/>
          </p:nvPr>
        </p:nvSpPr>
        <p:spPr>
          <a:xfrm>
            <a:off x="5950084" y="2274116"/>
            <a:ext cx="4270248" cy="704087"/>
          </a:xfrm>
        </p:spPr>
        <p:txBody>
          <a:bodyPr/>
          <a:lstStyle/>
          <a:p>
            <a:r>
              <a:rPr lang="ro-RO" dirty="0"/>
              <a:t>membrul catedrei utcn</a:t>
            </a:r>
            <a:endParaRPr lang="en-US" dirty="0"/>
          </a:p>
        </p:txBody>
      </p:sp>
      <p:sp>
        <p:nvSpPr>
          <p:cNvPr id="2" name="Title 1">
            <a:extLst>
              <a:ext uri="{FF2B5EF4-FFF2-40B4-BE49-F238E27FC236}">
                <a16:creationId xmlns:a16="http://schemas.microsoft.com/office/drawing/2014/main" id="{9A36631D-0603-42C0-802C-0884D7981C73}"/>
              </a:ext>
            </a:extLst>
          </p:cNvPr>
          <p:cNvSpPr>
            <a:spLocks noGrp="1"/>
          </p:cNvSpPr>
          <p:nvPr>
            <p:ph type="title"/>
          </p:nvPr>
        </p:nvSpPr>
        <p:spPr>
          <a:solidFill>
            <a:schemeClr val="accent1"/>
          </a:solidFill>
          <a:ln w="177800" cmpd="thinThick">
            <a:solidFill>
              <a:schemeClr val="accent1"/>
            </a:solidFill>
          </a:ln>
        </p:spPr>
        <p:txBody>
          <a:bodyPr>
            <a:normAutofit/>
          </a:bodyPr>
          <a:lstStyle/>
          <a:p>
            <a:r>
              <a:rPr lang="ro-RO" dirty="0">
                <a:solidFill>
                  <a:schemeClr val="tx1"/>
                </a:solidFill>
              </a:rPr>
              <a:t>Clientul</a:t>
            </a:r>
            <a:endParaRPr lang="en-US" dirty="0">
              <a:solidFill>
                <a:schemeClr val="tx1"/>
              </a:solidFill>
            </a:endParaRPr>
          </a:p>
        </p:txBody>
      </p:sp>
    </p:spTree>
    <p:extLst>
      <p:ext uri="{BB962C8B-B14F-4D97-AF65-F5344CB8AC3E}">
        <p14:creationId xmlns:p14="http://schemas.microsoft.com/office/powerpoint/2010/main" val="2171313047"/>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51D71-CA3C-4E4B-A0CB-FE1DFC63B95F}"/>
              </a:ext>
            </a:extLst>
          </p:cNvPr>
          <p:cNvSpPr>
            <a:spLocks noGrp="1"/>
          </p:cNvSpPr>
          <p:nvPr>
            <p:ph type="title"/>
          </p:nvPr>
        </p:nvSpPr>
        <p:spPr>
          <a:xfrm>
            <a:off x="1949518" y="1059838"/>
            <a:ext cx="3632052" cy="4738324"/>
          </a:xfrm>
          <a:noFill/>
          <a:ln>
            <a:noFill/>
          </a:ln>
        </p:spPr>
        <p:txBody>
          <a:bodyPr>
            <a:normAutofit/>
          </a:bodyPr>
          <a:lstStyle/>
          <a:p>
            <a:r>
              <a:rPr lang="ro-RO" sz="3300">
                <a:solidFill>
                  <a:schemeClr val="bg1"/>
                </a:solidFill>
              </a:rPr>
              <a:t>Portabilitate</a:t>
            </a:r>
            <a:endParaRPr lang="en-US" sz="3300">
              <a:solidFill>
                <a:schemeClr val="bg1"/>
              </a:solidFill>
            </a:endParaRPr>
          </a:p>
        </p:txBody>
      </p:sp>
      <p:sp>
        <p:nvSpPr>
          <p:cNvPr id="3" name="Content Placeholder 2">
            <a:extLst>
              <a:ext uri="{FF2B5EF4-FFF2-40B4-BE49-F238E27FC236}">
                <a16:creationId xmlns:a16="http://schemas.microsoft.com/office/drawing/2014/main" id="{7D09B0C4-8516-4D59-A1B3-62BA4741760E}"/>
              </a:ext>
            </a:extLst>
          </p:cNvPr>
          <p:cNvSpPr>
            <a:spLocks noGrp="1"/>
          </p:cNvSpPr>
          <p:nvPr>
            <p:ph idx="1"/>
          </p:nvPr>
        </p:nvSpPr>
        <p:spPr>
          <a:xfrm>
            <a:off x="6679109" y="1059838"/>
            <a:ext cx="4665397" cy="4738323"/>
          </a:xfrm>
        </p:spPr>
        <p:txBody>
          <a:bodyPr anchor="ctr">
            <a:normAutofit/>
          </a:bodyPr>
          <a:lstStyle/>
          <a:p>
            <a:pPr marL="0" marR="0" indent="457200">
              <a:spcBef>
                <a:spcPts val="0"/>
              </a:spcBef>
              <a:spcAft>
                <a:spcPts val="0"/>
              </a:spcAft>
            </a:pPr>
            <a:r>
              <a:rPr lang="ro-RO" dirty="0">
                <a:effectLst/>
                <a:latin typeface="Times New Roman" panose="02020603050405020304" pitchFamily="18" charset="0"/>
                <a:ea typeface="Times New Roman" panose="02020603050405020304" pitchFamily="18" charset="0"/>
              </a:rPr>
              <a:t>Site-ul web va putea fi accesat doar de pe următoarele dispozitivele: Desktop PC și laptop. Resursele necesare: sistem de operare acces la internet și browser web</a:t>
            </a:r>
            <a:endParaRPr lang="en-US"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828756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2532C-ABB1-4562-8918-285DEAEC3D07}"/>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dirty="0" err="1">
                <a:solidFill>
                  <a:schemeClr val="bg1"/>
                </a:solidFill>
              </a:rPr>
              <a:t>Diagrame</a:t>
            </a:r>
            <a:r>
              <a:rPr lang="en-US" sz="2600" dirty="0">
                <a:solidFill>
                  <a:schemeClr val="bg1"/>
                </a:solidFill>
              </a:rPr>
              <a:t> de </a:t>
            </a:r>
            <a:r>
              <a:rPr lang="en-US" sz="2600" dirty="0" err="1">
                <a:solidFill>
                  <a:schemeClr val="bg1"/>
                </a:solidFill>
              </a:rPr>
              <a:t>analiz</a:t>
            </a:r>
            <a:r>
              <a:rPr lang="ro-RO" sz="2600" dirty="0">
                <a:solidFill>
                  <a:schemeClr val="bg1"/>
                </a:solidFill>
              </a:rPr>
              <a:t>ă</a:t>
            </a:r>
            <a:r>
              <a:rPr lang="en-US" sz="2600" dirty="0">
                <a:solidFill>
                  <a:schemeClr val="bg1"/>
                </a:solidFill>
              </a:rPr>
              <a:t> </a:t>
            </a:r>
            <a:r>
              <a:rPr lang="ro-RO" sz="2600" dirty="0">
                <a:solidFill>
                  <a:schemeClr val="bg1"/>
                </a:solidFill>
              </a:rPr>
              <a:t>ș</a:t>
            </a:r>
            <a:r>
              <a:rPr lang="en-US" sz="2600" dirty="0" err="1">
                <a:solidFill>
                  <a:schemeClr val="bg1"/>
                </a:solidFill>
              </a:rPr>
              <a:t>i</a:t>
            </a:r>
            <a:r>
              <a:rPr lang="en-US" sz="2600" dirty="0">
                <a:solidFill>
                  <a:schemeClr val="bg1"/>
                </a:solidFill>
              </a:rPr>
              <a:t> design</a:t>
            </a:r>
          </a:p>
        </p:txBody>
      </p:sp>
      <p:graphicFrame>
        <p:nvGraphicFramePr>
          <p:cNvPr id="5" name="Content Placeholder 2">
            <a:extLst>
              <a:ext uri="{FF2B5EF4-FFF2-40B4-BE49-F238E27FC236}">
                <a16:creationId xmlns:a16="http://schemas.microsoft.com/office/drawing/2014/main" id="{12BECEAB-BB39-467D-A98D-C593F0D412AF}"/>
              </a:ext>
            </a:extLst>
          </p:cNvPr>
          <p:cNvGraphicFramePr>
            <a:graphicFrameLocks noGrp="1"/>
          </p:cNvGraphicFramePr>
          <p:nvPr>
            <p:ph idx="1"/>
            <p:extLst>
              <p:ext uri="{D42A27DB-BD31-4B8C-83A1-F6EECF244321}">
                <p14:modId xmlns:p14="http://schemas.microsoft.com/office/powerpoint/2010/main" val="3684532116"/>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005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744CF0-C2CE-4BCC-85D5-0616F6FC1823}"/>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err="1">
                <a:solidFill>
                  <a:srgbClr val="FFFFFF"/>
                </a:solidFill>
              </a:rPr>
              <a:t>Diagrama</a:t>
            </a:r>
            <a:r>
              <a:rPr lang="en-US" sz="3000" dirty="0">
                <a:solidFill>
                  <a:srgbClr val="FFFFFF"/>
                </a:solidFill>
              </a:rPr>
              <a:t> de </a:t>
            </a:r>
            <a:br>
              <a:rPr lang="en-US" sz="3000" dirty="0">
                <a:solidFill>
                  <a:srgbClr val="FFFFFF"/>
                </a:solidFill>
              </a:rPr>
            </a:br>
            <a:r>
              <a:rPr lang="en-US" sz="3000" dirty="0" err="1">
                <a:solidFill>
                  <a:srgbClr val="FFFFFF"/>
                </a:solidFill>
              </a:rPr>
              <a:t>Cazuri</a:t>
            </a:r>
            <a:r>
              <a:rPr lang="en-US" sz="3000" dirty="0">
                <a:solidFill>
                  <a:srgbClr val="FFFFFF"/>
                </a:solidFill>
              </a:rPr>
              <a:t> de</a:t>
            </a:r>
            <a:br>
              <a:rPr lang="en-US" sz="3000" dirty="0">
                <a:solidFill>
                  <a:srgbClr val="FFFFFF"/>
                </a:solidFill>
              </a:rPr>
            </a:br>
            <a:r>
              <a:rPr lang="en-US" sz="3000" dirty="0" err="1">
                <a:solidFill>
                  <a:srgbClr val="FFFFFF"/>
                </a:solidFill>
              </a:rPr>
              <a:t>Utilizare</a:t>
            </a:r>
            <a:br>
              <a:rPr lang="en-US" sz="3000" dirty="0">
                <a:solidFill>
                  <a:srgbClr val="FFFFFF"/>
                </a:solidFill>
              </a:rPr>
            </a:br>
            <a:r>
              <a:rPr lang="en-US" sz="2000" dirty="0">
                <a:solidFill>
                  <a:srgbClr val="FFFFFF"/>
                </a:solidFill>
              </a:rPr>
              <a:t>-General</a:t>
            </a:r>
            <a:r>
              <a:rPr lang="ro-RO" sz="2000" dirty="0">
                <a:solidFill>
                  <a:srgbClr val="FFFFFF"/>
                </a:solidFill>
              </a:rPr>
              <a:t>ă clienți</a:t>
            </a:r>
            <a:r>
              <a:rPr lang="en-US" sz="2000" dirty="0">
                <a:solidFill>
                  <a:srgbClr val="FFFFFF"/>
                </a:solidFill>
              </a:rPr>
              <a:t>-</a:t>
            </a:r>
          </a:p>
        </p:txBody>
      </p:sp>
      <p:pic>
        <p:nvPicPr>
          <p:cNvPr id="6" name="Content Placeholder 5" descr="Diagram&#10;&#10;Description automatically generated">
            <a:extLst>
              <a:ext uri="{FF2B5EF4-FFF2-40B4-BE49-F238E27FC236}">
                <a16:creationId xmlns:a16="http://schemas.microsoft.com/office/drawing/2014/main" id="{88A29313-AC42-4CBE-89B8-E75CD162EACF}"/>
              </a:ext>
            </a:extLst>
          </p:cNvPr>
          <p:cNvPicPr>
            <a:picLocks noGrp="1" noChangeAspect="1"/>
          </p:cNvPicPr>
          <p:nvPr>
            <p:ph idx="1"/>
          </p:nvPr>
        </p:nvPicPr>
        <p:blipFill>
          <a:blip r:embed="rId2"/>
          <a:stretch>
            <a:fillRect/>
          </a:stretch>
        </p:blipFill>
        <p:spPr>
          <a:xfrm>
            <a:off x="5232805" y="553981"/>
            <a:ext cx="6743172" cy="5376303"/>
          </a:xfrm>
        </p:spPr>
      </p:pic>
    </p:spTree>
    <p:extLst>
      <p:ext uri="{BB962C8B-B14F-4D97-AF65-F5344CB8AC3E}">
        <p14:creationId xmlns:p14="http://schemas.microsoft.com/office/powerpoint/2010/main" val="4280365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744CF0-C2CE-4BCC-85D5-0616F6FC1823}"/>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err="1">
                <a:solidFill>
                  <a:srgbClr val="FFFFFF"/>
                </a:solidFill>
              </a:rPr>
              <a:t>Diagrama</a:t>
            </a:r>
            <a:r>
              <a:rPr lang="en-US" sz="3000" dirty="0">
                <a:solidFill>
                  <a:srgbClr val="FFFFFF"/>
                </a:solidFill>
              </a:rPr>
              <a:t> de </a:t>
            </a:r>
            <a:br>
              <a:rPr lang="en-US" sz="3000" dirty="0">
                <a:solidFill>
                  <a:srgbClr val="FFFFFF"/>
                </a:solidFill>
              </a:rPr>
            </a:br>
            <a:r>
              <a:rPr lang="en-US" sz="3000" dirty="0" err="1">
                <a:solidFill>
                  <a:srgbClr val="FFFFFF"/>
                </a:solidFill>
              </a:rPr>
              <a:t>Cazuri</a:t>
            </a:r>
            <a:r>
              <a:rPr lang="en-US" sz="3000" dirty="0">
                <a:solidFill>
                  <a:srgbClr val="FFFFFF"/>
                </a:solidFill>
              </a:rPr>
              <a:t> de</a:t>
            </a:r>
            <a:br>
              <a:rPr lang="en-US" sz="3000" dirty="0">
                <a:solidFill>
                  <a:srgbClr val="FFFFFF"/>
                </a:solidFill>
              </a:rPr>
            </a:br>
            <a:r>
              <a:rPr lang="en-US" sz="3000" dirty="0" err="1">
                <a:solidFill>
                  <a:srgbClr val="FFFFFF"/>
                </a:solidFill>
              </a:rPr>
              <a:t>Utilizare</a:t>
            </a:r>
            <a:br>
              <a:rPr lang="en-US" sz="3000" dirty="0">
                <a:solidFill>
                  <a:srgbClr val="FFFFFF"/>
                </a:solidFill>
              </a:rPr>
            </a:br>
            <a:r>
              <a:rPr lang="en-US" sz="2000" dirty="0">
                <a:solidFill>
                  <a:srgbClr val="FFFFFF"/>
                </a:solidFill>
              </a:rPr>
              <a:t>-Client-</a:t>
            </a:r>
          </a:p>
        </p:txBody>
      </p:sp>
      <p:pic>
        <p:nvPicPr>
          <p:cNvPr id="7" name="Content Placeholder 6" descr="Diagram&#10;&#10;Description automatically generated">
            <a:extLst>
              <a:ext uri="{FF2B5EF4-FFF2-40B4-BE49-F238E27FC236}">
                <a16:creationId xmlns:a16="http://schemas.microsoft.com/office/drawing/2014/main" id="{5C34E268-8399-4B84-BBCA-821170166B3B}"/>
              </a:ext>
            </a:extLst>
          </p:cNvPr>
          <p:cNvPicPr>
            <a:picLocks noGrp="1" noChangeAspect="1"/>
          </p:cNvPicPr>
          <p:nvPr>
            <p:ph idx="1"/>
          </p:nvPr>
        </p:nvPicPr>
        <p:blipFill>
          <a:blip r:embed="rId2"/>
          <a:stretch>
            <a:fillRect/>
          </a:stretch>
        </p:blipFill>
        <p:spPr>
          <a:xfrm>
            <a:off x="5445698" y="1081085"/>
            <a:ext cx="6028015" cy="4695830"/>
          </a:xfrm>
        </p:spPr>
      </p:pic>
    </p:spTree>
    <p:extLst>
      <p:ext uri="{BB962C8B-B14F-4D97-AF65-F5344CB8AC3E}">
        <p14:creationId xmlns:p14="http://schemas.microsoft.com/office/powerpoint/2010/main" val="240353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744CF0-C2CE-4BCC-85D5-0616F6FC1823}"/>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err="1">
                <a:solidFill>
                  <a:srgbClr val="FFFFFF"/>
                </a:solidFill>
              </a:rPr>
              <a:t>Diagrama</a:t>
            </a:r>
            <a:r>
              <a:rPr lang="en-US" sz="3000" dirty="0">
                <a:solidFill>
                  <a:srgbClr val="FFFFFF"/>
                </a:solidFill>
              </a:rPr>
              <a:t> de </a:t>
            </a:r>
            <a:br>
              <a:rPr lang="en-US" sz="3000" dirty="0">
                <a:solidFill>
                  <a:srgbClr val="FFFFFF"/>
                </a:solidFill>
              </a:rPr>
            </a:br>
            <a:r>
              <a:rPr lang="en-US" sz="3000" dirty="0" err="1">
                <a:solidFill>
                  <a:srgbClr val="FFFFFF"/>
                </a:solidFill>
              </a:rPr>
              <a:t>Cazuri</a:t>
            </a:r>
            <a:r>
              <a:rPr lang="en-US" sz="3000" dirty="0">
                <a:solidFill>
                  <a:srgbClr val="FFFFFF"/>
                </a:solidFill>
              </a:rPr>
              <a:t> de</a:t>
            </a:r>
            <a:br>
              <a:rPr lang="en-US" sz="3000" dirty="0">
                <a:solidFill>
                  <a:srgbClr val="FFFFFF"/>
                </a:solidFill>
              </a:rPr>
            </a:br>
            <a:r>
              <a:rPr lang="en-US" sz="3000" dirty="0" err="1">
                <a:solidFill>
                  <a:srgbClr val="FFFFFF"/>
                </a:solidFill>
              </a:rPr>
              <a:t>Utilizare</a:t>
            </a:r>
            <a:br>
              <a:rPr lang="en-US" sz="3000" dirty="0">
                <a:solidFill>
                  <a:srgbClr val="FFFFFF"/>
                </a:solidFill>
              </a:rPr>
            </a:br>
            <a:r>
              <a:rPr lang="en-US" sz="2000" dirty="0">
                <a:solidFill>
                  <a:srgbClr val="FFFFFF"/>
                </a:solidFill>
              </a:rPr>
              <a:t>-</a:t>
            </a:r>
            <a:r>
              <a:rPr lang="en-US" sz="2000" dirty="0" err="1">
                <a:solidFill>
                  <a:srgbClr val="FFFFFF"/>
                </a:solidFill>
              </a:rPr>
              <a:t>Vizitator</a:t>
            </a:r>
            <a:r>
              <a:rPr lang="en-US" sz="2000" dirty="0">
                <a:solidFill>
                  <a:srgbClr val="FFFFFF"/>
                </a:solidFill>
              </a:rPr>
              <a:t>-</a:t>
            </a:r>
          </a:p>
        </p:txBody>
      </p:sp>
      <p:pic>
        <p:nvPicPr>
          <p:cNvPr id="7" name="Content Placeholder 6" descr="Diagram&#10;&#10;Description automatically generated">
            <a:extLst>
              <a:ext uri="{FF2B5EF4-FFF2-40B4-BE49-F238E27FC236}">
                <a16:creationId xmlns:a16="http://schemas.microsoft.com/office/drawing/2014/main" id="{B5F467D1-1D35-48E9-87B0-0AE52A1B016C}"/>
              </a:ext>
            </a:extLst>
          </p:cNvPr>
          <p:cNvPicPr>
            <a:picLocks noGrp="1" noChangeAspect="1"/>
          </p:cNvPicPr>
          <p:nvPr>
            <p:ph idx="1"/>
          </p:nvPr>
        </p:nvPicPr>
        <p:blipFill>
          <a:blip r:embed="rId2"/>
          <a:stretch>
            <a:fillRect/>
          </a:stretch>
        </p:blipFill>
        <p:spPr>
          <a:xfrm>
            <a:off x="6094198" y="876300"/>
            <a:ext cx="4616953" cy="4659311"/>
          </a:xfrm>
        </p:spPr>
      </p:pic>
    </p:spTree>
    <p:extLst>
      <p:ext uri="{BB962C8B-B14F-4D97-AF65-F5344CB8AC3E}">
        <p14:creationId xmlns:p14="http://schemas.microsoft.com/office/powerpoint/2010/main" val="3929592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150</TotalTime>
  <Words>1096</Words>
  <Application>Microsoft Office PowerPoint</Application>
  <PresentationFormat>Widescreen</PresentationFormat>
  <Paragraphs>73</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Arial Black</vt:lpstr>
      <vt:lpstr>Gill Sans MT</vt:lpstr>
      <vt:lpstr>Times New Roman</vt:lpstr>
      <vt:lpstr>Parcel</vt:lpstr>
      <vt:lpstr>PLATFORMA ONLINE PENTRU CANTINĂ STUDENȚEASCĂ -Analiză și Design-</vt:lpstr>
      <vt:lpstr>Prezentare generalĂ</vt:lpstr>
      <vt:lpstr>Fundamente Teoretice(1)  -Baza de date-</vt:lpstr>
      <vt:lpstr>Fundamente Teoretice(2)  Django</vt:lpstr>
      <vt:lpstr>Tehnologie IT</vt:lpstr>
      <vt:lpstr>Diagrame de analiză și design</vt:lpstr>
      <vt:lpstr>Diagrama de  Cazuri de Utilizare -Generală clienți-</vt:lpstr>
      <vt:lpstr>Diagrama de  Cazuri de Utilizare -Client-</vt:lpstr>
      <vt:lpstr>Diagrama de  Cazuri de Utilizare -Vizitator-</vt:lpstr>
      <vt:lpstr>Diagrama de  Cazuri de Utilizare -Bucătar-</vt:lpstr>
      <vt:lpstr>Diagrama de  Cazuri de Utilizare -Administrator-</vt:lpstr>
      <vt:lpstr>Diagrama de ArhitecturĂ generalĂ sistem</vt:lpstr>
      <vt:lpstr>Diagrama de ArhitecturĂ generalĂ sistem -Explicită pe module-</vt:lpstr>
      <vt:lpstr>Diagrama de clase</vt:lpstr>
      <vt:lpstr>Diagrama de Obiecte -client-</vt:lpstr>
      <vt:lpstr>Diagrama de  secvențe -client-</vt:lpstr>
      <vt:lpstr>Diagrama de  secvențe -Vizitator-</vt:lpstr>
      <vt:lpstr>Diagrama de  secvențe -Bucătar-</vt:lpstr>
      <vt:lpstr>Diagrama de Activitate</vt:lpstr>
      <vt:lpstr>Diagrama de  Tranziție stări </vt:lpstr>
      <vt:lpstr>Diagrama de  Comunicare -client- </vt:lpstr>
      <vt:lpstr>Diagrama de  Comunicare -Vizitator- </vt:lpstr>
      <vt:lpstr>Diagrama de  Comunicare -Bucătar- </vt:lpstr>
      <vt:lpstr> Diagrama Bazei de date </vt:lpstr>
      <vt:lpstr>   Diagrama de Componente  </vt:lpstr>
      <vt:lpstr>Diagrama de Pachete</vt:lpstr>
      <vt:lpstr>Diagrama de desfășurare</vt:lpstr>
      <vt:lpstr>Modul de operare/ Prezentarea interactivitatii</vt:lpstr>
      <vt:lpstr>ScreenShot-uri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Administratorul</vt:lpstr>
      <vt:lpstr>Vizitatorul</vt:lpstr>
      <vt:lpstr>Bucătarul</vt:lpstr>
      <vt:lpstr>Clientul</vt:lpstr>
      <vt:lpstr>Portabilitate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PLATFORMA ONLINE PENTRU CANTINĂ STUDENȚEASCĂ -Analiză și Design-</dc:title>
  <dc:creator>Matiesi Darius</dc:creator>
  <cp:lastModifiedBy>Matiesi Darius</cp:lastModifiedBy>
  <cp:revision>11</cp:revision>
  <dcterms:created xsi:type="dcterms:W3CDTF">2020-12-17T11:18:04Z</dcterms:created>
  <dcterms:modified xsi:type="dcterms:W3CDTF">2021-01-14T12:10:58Z</dcterms:modified>
</cp:coreProperties>
</file>